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5"/>
  </p:notesMasterIdLst>
  <p:sldIdLst>
    <p:sldId id="256" r:id="rId2"/>
    <p:sldId id="273" r:id="rId3"/>
    <p:sldId id="258" r:id="rId4"/>
    <p:sldId id="274" r:id="rId5"/>
    <p:sldId id="275" r:id="rId6"/>
    <p:sldId id="276" r:id="rId7"/>
    <p:sldId id="272" r:id="rId8"/>
    <p:sldId id="259" r:id="rId9"/>
    <p:sldId id="260" r:id="rId10"/>
    <p:sldId id="261" r:id="rId11"/>
    <p:sldId id="262" r:id="rId12"/>
    <p:sldId id="263" r:id="rId13"/>
    <p:sldId id="264" r:id="rId14"/>
    <p:sldId id="280" r:id="rId15"/>
    <p:sldId id="278" r:id="rId16"/>
    <p:sldId id="281" r:id="rId17"/>
    <p:sldId id="283" r:id="rId18"/>
    <p:sldId id="282" r:id="rId19"/>
    <p:sldId id="289" r:id="rId20"/>
    <p:sldId id="268" r:id="rId21"/>
    <p:sldId id="286" r:id="rId22"/>
    <p:sldId id="290" r:id="rId23"/>
    <p:sldId id="287" r:id="rId24"/>
    <p:sldId id="292" r:id="rId25"/>
    <p:sldId id="291" r:id="rId26"/>
    <p:sldId id="269" r:id="rId27"/>
    <p:sldId id="284" r:id="rId28"/>
    <p:sldId id="285" r:id="rId29"/>
    <p:sldId id="293" r:id="rId30"/>
    <p:sldId id="288" r:id="rId31"/>
    <p:sldId id="294" r:id="rId32"/>
    <p:sldId id="271"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446" autoAdjust="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0DA6-9F6C-4CA8-8E99-161F60178E18}"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C2E52460-8B38-4293-95F3-7589D6AD0B24}">
      <dgm:prSet/>
      <dgm:spPr/>
      <dgm:t>
        <a:bodyPr/>
        <a:lstStyle/>
        <a:p>
          <a:r>
            <a:rPr lang="pt-PT"/>
            <a:t>Importância da informação;</a:t>
          </a:r>
          <a:endParaRPr lang="en-US"/>
        </a:p>
      </dgm:t>
    </dgm:pt>
    <dgm:pt modelId="{19531817-82CC-4915-94E4-BEBF33F037A0}" type="parTrans" cxnId="{59112F10-7559-48BF-999F-C5CA9BC94812}">
      <dgm:prSet/>
      <dgm:spPr/>
      <dgm:t>
        <a:bodyPr/>
        <a:lstStyle/>
        <a:p>
          <a:endParaRPr lang="en-US"/>
        </a:p>
      </dgm:t>
    </dgm:pt>
    <dgm:pt modelId="{7EDFF480-198F-4C88-9637-5A44635A24C1}" type="sibTrans" cxnId="{59112F10-7559-48BF-999F-C5CA9BC94812}">
      <dgm:prSet/>
      <dgm:spPr/>
      <dgm:t>
        <a:bodyPr/>
        <a:lstStyle/>
        <a:p>
          <a:endParaRPr lang="en-US"/>
        </a:p>
      </dgm:t>
    </dgm:pt>
    <dgm:pt modelId="{69310B4E-96CF-4F4E-95D2-4E25232CBB0F}">
      <dgm:prSet/>
      <dgm:spPr/>
      <dgm:t>
        <a:bodyPr/>
        <a:lstStyle/>
        <a:p>
          <a:r>
            <a:rPr lang="pt-PT"/>
            <a:t>Categorias de informação: militar, saúde, política, economia ou nuclear.</a:t>
          </a:r>
          <a:endParaRPr lang="en-US"/>
        </a:p>
      </dgm:t>
    </dgm:pt>
    <dgm:pt modelId="{A5F44882-6F7D-45CA-B49D-BBFCDD634ADB}" type="parTrans" cxnId="{35FE5D11-A47C-47A9-802D-AF0CD03EE0CC}">
      <dgm:prSet/>
      <dgm:spPr/>
      <dgm:t>
        <a:bodyPr/>
        <a:lstStyle/>
        <a:p>
          <a:endParaRPr lang="en-US"/>
        </a:p>
      </dgm:t>
    </dgm:pt>
    <dgm:pt modelId="{A9F8685E-EB79-42C0-A54A-62C5F8C137F5}" type="sibTrans" cxnId="{35FE5D11-A47C-47A9-802D-AF0CD03EE0CC}">
      <dgm:prSet/>
      <dgm:spPr/>
      <dgm:t>
        <a:bodyPr/>
        <a:lstStyle/>
        <a:p>
          <a:endParaRPr lang="en-US"/>
        </a:p>
      </dgm:t>
    </dgm:pt>
    <dgm:pt modelId="{D3A3CBCB-E764-4A75-B7FC-CBE0C6BBC859}">
      <dgm:prSet/>
      <dgm:spPr/>
      <dgm:t>
        <a:bodyPr/>
        <a:lstStyle/>
        <a:p>
          <a:r>
            <a:rPr lang="pt-PT"/>
            <a:t>Organizações são responsáveis por entregar/receber/reencaminhar informações;</a:t>
          </a:r>
          <a:endParaRPr lang="en-US"/>
        </a:p>
      </dgm:t>
    </dgm:pt>
    <dgm:pt modelId="{E502FBAF-E8C1-4350-87EB-9D53A3760363}" type="parTrans" cxnId="{BD4F951C-E7E0-41DC-A8FE-F5AF62B53ECD}">
      <dgm:prSet/>
      <dgm:spPr/>
      <dgm:t>
        <a:bodyPr/>
        <a:lstStyle/>
        <a:p>
          <a:endParaRPr lang="en-US"/>
        </a:p>
      </dgm:t>
    </dgm:pt>
    <dgm:pt modelId="{31D460AB-8083-484F-ACD2-FE2E9D196EF8}" type="sibTrans" cxnId="{BD4F951C-E7E0-41DC-A8FE-F5AF62B53ECD}">
      <dgm:prSet/>
      <dgm:spPr/>
      <dgm:t>
        <a:bodyPr/>
        <a:lstStyle/>
        <a:p>
          <a:endParaRPr lang="en-US"/>
        </a:p>
      </dgm:t>
    </dgm:pt>
    <dgm:pt modelId="{EF0DBBC8-59A0-43FC-BFD5-4F13C8BF8697}">
      <dgm:prSet/>
      <dgm:spPr/>
      <dgm:t>
        <a:bodyPr/>
        <a:lstStyle/>
        <a:p>
          <a:r>
            <a:rPr lang="pt-PT"/>
            <a:t>Classificando-se em Privadas ou Públicas;</a:t>
          </a:r>
          <a:endParaRPr lang="en-US"/>
        </a:p>
      </dgm:t>
    </dgm:pt>
    <dgm:pt modelId="{D82F1C2E-07AE-42E2-90D9-731D329E0C8E}" type="parTrans" cxnId="{8B69062F-8128-438D-8F2E-C9802F05057B}">
      <dgm:prSet/>
      <dgm:spPr/>
      <dgm:t>
        <a:bodyPr/>
        <a:lstStyle/>
        <a:p>
          <a:endParaRPr lang="en-US"/>
        </a:p>
      </dgm:t>
    </dgm:pt>
    <dgm:pt modelId="{AC0C3DEE-DAFA-4449-A59E-A79416780587}" type="sibTrans" cxnId="{8B69062F-8128-438D-8F2E-C9802F05057B}">
      <dgm:prSet/>
      <dgm:spPr/>
      <dgm:t>
        <a:bodyPr/>
        <a:lstStyle/>
        <a:p>
          <a:endParaRPr lang="en-US"/>
        </a:p>
      </dgm:t>
    </dgm:pt>
    <dgm:pt modelId="{511EB23E-A01C-4239-BAF4-3F09BD580D17}">
      <dgm:prSet/>
      <dgm:spPr/>
      <dgm:t>
        <a:bodyPr/>
        <a:lstStyle/>
        <a:p>
          <a:r>
            <a:rPr lang="pt-PT"/>
            <a:t>Valor da informação;</a:t>
          </a:r>
          <a:endParaRPr lang="en-US"/>
        </a:p>
      </dgm:t>
    </dgm:pt>
    <dgm:pt modelId="{A4430DAA-BB0F-4F69-941D-DF787DE2E397}" type="parTrans" cxnId="{EAC3BA4B-1BF9-4B54-BBA5-79C57279DF92}">
      <dgm:prSet/>
      <dgm:spPr/>
      <dgm:t>
        <a:bodyPr/>
        <a:lstStyle/>
        <a:p>
          <a:endParaRPr lang="en-US"/>
        </a:p>
      </dgm:t>
    </dgm:pt>
    <dgm:pt modelId="{ED68DFA5-367C-4931-A448-748BC68E9AFC}" type="sibTrans" cxnId="{EAC3BA4B-1BF9-4B54-BBA5-79C57279DF92}">
      <dgm:prSet/>
      <dgm:spPr/>
      <dgm:t>
        <a:bodyPr/>
        <a:lstStyle/>
        <a:p>
          <a:endParaRPr lang="en-US"/>
        </a:p>
      </dgm:t>
    </dgm:pt>
    <dgm:pt modelId="{31293E19-8551-42FC-8D0D-32BAA6194697}">
      <dgm:prSet/>
      <dgm:spPr/>
      <dgm:t>
        <a:bodyPr/>
        <a:lstStyle/>
        <a:p>
          <a:r>
            <a:rPr lang="pt-PT"/>
            <a:t>Partilha de informação:</a:t>
          </a:r>
          <a:endParaRPr lang="en-US"/>
        </a:p>
      </dgm:t>
    </dgm:pt>
    <dgm:pt modelId="{C2922E8E-2AC9-47AC-B9F5-896FE23E1EEF}" type="parTrans" cxnId="{F46CCDAE-ADD0-451D-8A7F-4F2891A78D23}">
      <dgm:prSet/>
      <dgm:spPr/>
      <dgm:t>
        <a:bodyPr/>
        <a:lstStyle/>
        <a:p>
          <a:endParaRPr lang="en-US"/>
        </a:p>
      </dgm:t>
    </dgm:pt>
    <dgm:pt modelId="{A539617D-CD2A-4EA3-9636-3F4F7831ABD2}" type="sibTrans" cxnId="{F46CCDAE-ADD0-451D-8A7F-4F2891A78D23}">
      <dgm:prSet/>
      <dgm:spPr/>
      <dgm:t>
        <a:bodyPr/>
        <a:lstStyle/>
        <a:p>
          <a:endParaRPr lang="en-US"/>
        </a:p>
      </dgm:t>
    </dgm:pt>
    <dgm:pt modelId="{18CC6123-DFBA-481E-803E-AEAFD37CD32F}">
      <dgm:prSet/>
      <dgm:spPr/>
      <dgm:t>
        <a:bodyPr/>
        <a:lstStyle/>
        <a:p>
          <a:r>
            <a:rPr lang="pt-PT"/>
            <a:t>Eletrónica (email);</a:t>
          </a:r>
          <a:endParaRPr lang="en-US"/>
        </a:p>
      </dgm:t>
    </dgm:pt>
    <dgm:pt modelId="{9F13A78C-61BC-48B6-8D43-754312FB1813}" type="parTrans" cxnId="{7B771DDC-DD19-4916-AEB0-3F806EEF234A}">
      <dgm:prSet/>
      <dgm:spPr/>
      <dgm:t>
        <a:bodyPr/>
        <a:lstStyle/>
        <a:p>
          <a:endParaRPr lang="en-US"/>
        </a:p>
      </dgm:t>
    </dgm:pt>
    <dgm:pt modelId="{A95ED591-B8C0-4FC1-9E54-DB4A58EA94A4}" type="sibTrans" cxnId="{7B771DDC-DD19-4916-AEB0-3F806EEF234A}">
      <dgm:prSet/>
      <dgm:spPr/>
      <dgm:t>
        <a:bodyPr/>
        <a:lstStyle/>
        <a:p>
          <a:endParaRPr lang="en-US"/>
        </a:p>
      </dgm:t>
    </dgm:pt>
    <dgm:pt modelId="{C4D5AD9B-68B3-4039-B0BE-C0071A31F168}">
      <dgm:prSet/>
      <dgm:spPr/>
      <dgm:t>
        <a:bodyPr/>
        <a:lstStyle/>
        <a:p>
          <a:r>
            <a:rPr lang="pt-PT"/>
            <a:t>Impressão;</a:t>
          </a:r>
          <a:endParaRPr lang="en-US"/>
        </a:p>
      </dgm:t>
    </dgm:pt>
    <dgm:pt modelId="{9CE43F5E-E784-48EA-BAA5-044C6A885863}" type="parTrans" cxnId="{0EC3CCA2-BCEC-475A-852D-9F519A74B079}">
      <dgm:prSet/>
      <dgm:spPr/>
      <dgm:t>
        <a:bodyPr/>
        <a:lstStyle/>
        <a:p>
          <a:endParaRPr lang="en-US"/>
        </a:p>
      </dgm:t>
    </dgm:pt>
    <dgm:pt modelId="{51045BB8-33F5-4A73-988D-597B2564A29E}" type="sibTrans" cxnId="{0EC3CCA2-BCEC-475A-852D-9F519A74B079}">
      <dgm:prSet/>
      <dgm:spPr/>
      <dgm:t>
        <a:bodyPr/>
        <a:lstStyle/>
        <a:p>
          <a:endParaRPr lang="en-US"/>
        </a:p>
      </dgm:t>
    </dgm:pt>
    <dgm:pt modelId="{6AE670C0-4708-459D-9ABF-133698198F89}">
      <dgm:prSet/>
      <dgm:spPr/>
      <dgm:t>
        <a:bodyPr/>
        <a:lstStyle/>
        <a:p>
          <a:r>
            <a:rPr lang="pt-PT"/>
            <a:t>Digitalização.</a:t>
          </a:r>
          <a:endParaRPr lang="en-US"/>
        </a:p>
      </dgm:t>
    </dgm:pt>
    <dgm:pt modelId="{A3EF25AC-1DF5-4B7F-823F-5BB5285C4BBB}" type="parTrans" cxnId="{38342BF6-C58A-4FD9-95A8-11D159E6FE68}">
      <dgm:prSet/>
      <dgm:spPr/>
      <dgm:t>
        <a:bodyPr/>
        <a:lstStyle/>
        <a:p>
          <a:endParaRPr lang="en-US"/>
        </a:p>
      </dgm:t>
    </dgm:pt>
    <dgm:pt modelId="{9596E6C5-695E-43A8-8837-1CE4B8B6C243}" type="sibTrans" cxnId="{38342BF6-C58A-4FD9-95A8-11D159E6FE68}">
      <dgm:prSet/>
      <dgm:spPr/>
      <dgm:t>
        <a:bodyPr/>
        <a:lstStyle/>
        <a:p>
          <a:endParaRPr lang="en-US"/>
        </a:p>
      </dgm:t>
    </dgm:pt>
    <dgm:pt modelId="{F8D5EDF2-D668-4556-A015-F20054D62BE7}" type="pres">
      <dgm:prSet presAssocID="{A3F20DA6-9F6C-4CA8-8E99-161F60178E18}" presName="hierChild1" presStyleCnt="0">
        <dgm:presLayoutVars>
          <dgm:orgChart val="1"/>
          <dgm:chPref val="1"/>
          <dgm:dir/>
          <dgm:animOne val="branch"/>
          <dgm:animLvl val="lvl"/>
          <dgm:resizeHandles/>
        </dgm:presLayoutVars>
      </dgm:prSet>
      <dgm:spPr/>
    </dgm:pt>
    <dgm:pt modelId="{0358600F-3911-491D-9BA7-D3BEA049C78A}" type="pres">
      <dgm:prSet presAssocID="{C2E52460-8B38-4293-95F3-7589D6AD0B24}" presName="hierRoot1" presStyleCnt="0">
        <dgm:presLayoutVars>
          <dgm:hierBranch val="init"/>
        </dgm:presLayoutVars>
      </dgm:prSet>
      <dgm:spPr/>
    </dgm:pt>
    <dgm:pt modelId="{DECC3468-4F64-422C-83A0-6253A64376D2}" type="pres">
      <dgm:prSet presAssocID="{C2E52460-8B38-4293-95F3-7589D6AD0B24}" presName="rootComposite1" presStyleCnt="0"/>
      <dgm:spPr/>
    </dgm:pt>
    <dgm:pt modelId="{8C7D99A5-2BC9-4280-8A3E-73CD4B4E51B8}" type="pres">
      <dgm:prSet presAssocID="{C2E52460-8B38-4293-95F3-7589D6AD0B24}" presName="rootText1" presStyleLbl="node0" presStyleIdx="0" presStyleCnt="6">
        <dgm:presLayoutVars>
          <dgm:chPref val="3"/>
        </dgm:presLayoutVars>
      </dgm:prSet>
      <dgm:spPr/>
    </dgm:pt>
    <dgm:pt modelId="{2161DD7A-BC7E-477C-B351-2118A4BAE1D7}" type="pres">
      <dgm:prSet presAssocID="{C2E52460-8B38-4293-95F3-7589D6AD0B24}" presName="rootConnector1" presStyleLbl="node1" presStyleIdx="0" presStyleCnt="0"/>
      <dgm:spPr/>
    </dgm:pt>
    <dgm:pt modelId="{6AA0E388-DE90-477E-A839-10DA1F274366}" type="pres">
      <dgm:prSet presAssocID="{C2E52460-8B38-4293-95F3-7589D6AD0B24}" presName="hierChild2" presStyleCnt="0"/>
      <dgm:spPr/>
    </dgm:pt>
    <dgm:pt modelId="{3CB94971-E9D6-4598-BDDD-93E1C91B3E64}" type="pres">
      <dgm:prSet presAssocID="{C2E52460-8B38-4293-95F3-7589D6AD0B24}" presName="hierChild3" presStyleCnt="0"/>
      <dgm:spPr/>
    </dgm:pt>
    <dgm:pt modelId="{97DF5E33-F452-4B22-B2D0-47F003F155C7}" type="pres">
      <dgm:prSet presAssocID="{69310B4E-96CF-4F4E-95D2-4E25232CBB0F}" presName="hierRoot1" presStyleCnt="0">
        <dgm:presLayoutVars>
          <dgm:hierBranch val="init"/>
        </dgm:presLayoutVars>
      </dgm:prSet>
      <dgm:spPr/>
    </dgm:pt>
    <dgm:pt modelId="{CD8D2BFB-FA61-4566-9F12-FCD87F714213}" type="pres">
      <dgm:prSet presAssocID="{69310B4E-96CF-4F4E-95D2-4E25232CBB0F}" presName="rootComposite1" presStyleCnt="0"/>
      <dgm:spPr/>
    </dgm:pt>
    <dgm:pt modelId="{86D8863D-65B1-41AE-A062-A13CC224857B}" type="pres">
      <dgm:prSet presAssocID="{69310B4E-96CF-4F4E-95D2-4E25232CBB0F}" presName="rootText1" presStyleLbl="node0" presStyleIdx="1" presStyleCnt="6">
        <dgm:presLayoutVars>
          <dgm:chPref val="3"/>
        </dgm:presLayoutVars>
      </dgm:prSet>
      <dgm:spPr/>
    </dgm:pt>
    <dgm:pt modelId="{B5442F0D-8662-41DE-8383-5A99B1AF8008}" type="pres">
      <dgm:prSet presAssocID="{69310B4E-96CF-4F4E-95D2-4E25232CBB0F}" presName="rootConnector1" presStyleLbl="node1" presStyleIdx="0" presStyleCnt="0"/>
      <dgm:spPr/>
    </dgm:pt>
    <dgm:pt modelId="{EE6552FD-D6D1-4EB6-B586-2A6CB6A0C792}" type="pres">
      <dgm:prSet presAssocID="{69310B4E-96CF-4F4E-95D2-4E25232CBB0F}" presName="hierChild2" presStyleCnt="0"/>
      <dgm:spPr/>
    </dgm:pt>
    <dgm:pt modelId="{7B692FEA-4252-4C10-8796-FBBDE14E55D9}" type="pres">
      <dgm:prSet presAssocID="{69310B4E-96CF-4F4E-95D2-4E25232CBB0F}" presName="hierChild3" presStyleCnt="0"/>
      <dgm:spPr/>
    </dgm:pt>
    <dgm:pt modelId="{CCA730C8-2941-4161-B728-829D3D49E088}" type="pres">
      <dgm:prSet presAssocID="{D3A3CBCB-E764-4A75-B7FC-CBE0C6BBC859}" presName="hierRoot1" presStyleCnt="0">
        <dgm:presLayoutVars>
          <dgm:hierBranch val="init"/>
        </dgm:presLayoutVars>
      </dgm:prSet>
      <dgm:spPr/>
    </dgm:pt>
    <dgm:pt modelId="{6D0D9E6C-726F-46A4-9EE8-CDF2EE25C59A}" type="pres">
      <dgm:prSet presAssocID="{D3A3CBCB-E764-4A75-B7FC-CBE0C6BBC859}" presName="rootComposite1" presStyleCnt="0"/>
      <dgm:spPr/>
    </dgm:pt>
    <dgm:pt modelId="{126BE424-1383-413E-A0BB-DF5D05C41526}" type="pres">
      <dgm:prSet presAssocID="{D3A3CBCB-E764-4A75-B7FC-CBE0C6BBC859}" presName="rootText1" presStyleLbl="node0" presStyleIdx="2" presStyleCnt="6">
        <dgm:presLayoutVars>
          <dgm:chPref val="3"/>
        </dgm:presLayoutVars>
      </dgm:prSet>
      <dgm:spPr/>
    </dgm:pt>
    <dgm:pt modelId="{1B9551B0-660B-4F79-B54D-93BD199F76B0}" type="pres">
      <dgm:prSet presAssocID="{D3A3CBCB-E764-4A75-B7FC-CBE0C6BBC859}" presName="rootConnector1" presStyleLbl="node1" presStyleIdx="0" presStyleCnt="0"/>
      <dgm:spPr/>
    </dgm:pt>
    <dgm:pt modelId="{9EA292F9-C1C5-45A0-A47D-8DC7B5147D2B}" type="pres">
      <dgm:prSet presAssocID="{D3A3CBCB-E764-4A75-B7FC-CBE0C6BBC859}" presName="hierChild2" presStyleCnt="0"/>
      <dgm:spPr/>
    </dgm:pt>
    <dgm:pt modelId="{6D6B56B2-EE7E-460D-A5BD-0B5AAE05BF4E}" type="pres">
      <dgm:prSet presAssocID="{D3A3CBCB-E764-4A75-B7FC-CBE0C6BBC859}" presName="hierChild3" presStyleCnt="0"/>
      <dgm:spPr/>
    </dgm:pt>
    <dgm:pt modelId="{3562F38E-115C-4120-879D-080D5C1054E9}" type="pres">
      <dgm:prSet presAssocID="{EF0DBBC8-59A0-43FC-BFD5-4F13C8BF8697}" presName="hierRoot1" presStyleCnt="0">
        <dgm:presLayoutVars>
          <dgm:hierBranch val="init"/>
        </dgm:presLayoutVars>
      </dgm:prSet>
      <dgm:spPr/>
    </dgm:pt>
    <dgm:pt modelId="{13892C3B-3164-4E3C-AE59-59F4D2FA762F}" type="pres">
      <dgm:prSet presAssocID="{EF0DBBC8-59A0-43FC-BFD5-4F13C8BF8697}" presName="rootComposite1" presStyleCnt="0"/>
      <dgm:spPr/>
    </dgm:pt>
    <dgm:pt modelId="{29C70AE3-3019-4A2A-9205-27A556F7A6A9}" type="pres">
      <dgm:prSet presAssocID="{EF0DBBC8-59A0-43FC-BFD5-4F13C8BF8697}" presName="rootText1" presStyleLbl="node0" presStyleIdx="3" presStyleCnt="6">
        <dgm:presLayoutVars>
          <dgm:chPref val="3"/>
        </dgm:presLayoutVars>
      </dgm:prSet>
      <dgm:spPr/>
    </dgm:pt>
    <dgm:pt modelId="{7BAA6CB9-5D5D-4094-824D-7ED9403A9940}" type="pres">
      <dgm:prSet presAssocID="{EF0DBBC8-59A0-43FC-BFD5-4F13C8BF8697}" presName="rootConnector1" presStyleLbl="node1" presStyleIdx="0" presStyleCnt="0"/>
      <dgm:spPr/>
    </dgm:pt>
    <dgm:pt modelId="{FFA3F4A5-37AD-44A9-A0E5-7FD667561E26}" type="pres">
      <dgm:prSet presAssocID="{EF0DBBC8-59A0-43FC-BFD5-4F13C8BF8697}" presName="hierChild2" presStyleCnt="0"/>
      <dgm:spPr/>
    </dgm:pt>
    <dgm:pt modelId="{93E02585-9677-4AB9-A0CB-13D15F34B624}" type="pres">
      <dgm:prSet presAssocID="{EF0DBBC8-59A0-43FC-BFD5-4F13C8BF8697}" presName="hierChild3" presStyleCnt="0"/>
      <dgm:spPr/>
    </dgm:pt>
    <dgm:pt modelId="{923694A4-AF68-4C2D-8419-022ACC29C1D6}" type="pres">
      <dgm:prSet presAssocID="{511EB23E-A01C-4239-BAF4-3F09BD580D17}" presName="hierRoot1" presStyleCnt="0">
        <dgm:presLayoutVars>
          <dgm:hierBranch val="init"/>
        </dgm:presLayoutVars>
      </dgm:prSet>
      <dgm:spPr/>
    </dgm:pt>
    <dgm:pt modelId="{15C22239-3020-4B9E-9A60-FBF284067B1A}" type="pres">
      <dgm:prSet presAssocID="{511EB23E-A01C-4239-BAF4-3F09BD580D17}" presName="rootComposite1" presStyleCnt="0"/>
      <dgm:spPr/>
    </dgm:pt>
    <dgm:pt modelId="{6F90555A-4200-4F67-87DC-AA71DC190701}" type="pres">
      <dgm:prSet presAssocID="{511EB23E-A01C-4239-BAF4-3F09BD580D17}" presName="rootText1" presStyleLbl="node0" presStyleIdx="4" presStyleCnt="6">
        <dgm:presLayoutVars>
          <dgm:chPref val="3"/>
        </dgm:presLayoutVars>
      </dgm:prSet>
      <dgm:spPr/>
    </dgm:pt>
    <dgm:pt modelId="{384A359B-44CA-444C-8144-2C0582CA5FA7}" type="pres">
      <dgm:prSet presAssocID="{511EB23E-A01C-4239-BAF4-3F09BD580D17}" presName="rootConnector1" presStyleLbl="node1" presStyleIdx="0" presStyleCnt="0"/>
      <dgm:spPr/>
    </dgm:pt>
    <dgm:pt modelId="{3D85864D-5A0E-48BA-BA59-DC9DF468264C}" type="pres">
      <dgm:prSet presAssocID="{511EB23E-A01C-4239-BAF4-3F09BD580D17}" presName="hierChild2" presStyleCnt="0"/>
      <dgm:spPr/>
    </dgm:pt>
    <dgm:pt modelId="{51DFAE8D-986A-4792-B310-C25FC7A1B86E}" type="pres">
      <dgm:prSet presAssocID="{511EB23E-A01C-4239-BAF4-3F09BD580D17}" presName="hierChild3" presStyleCnt="0"/>
      <dgm:spPr/>
    </dgm:pt>
    <dgm:pt modelId="{08DBEA31-80A0-4B85-9A13-6A1C0A85F3DE}" type="pres">
      <dgm:prSet presAssocID="{31293E19-8551-42FC-8D0D-32BAA6194697}" presName="hierRoot1" presStyleCnt="0">
        <dgm:presLayoutVars>
          <dgm:hierBranch val="init"/>
        </dgm:presLayoutVars>
      </dgm:prSet>
      <dgm:spPr/>
    </dgm:pt>
    <dgm:pt modelId="{8B98291C-DA2D-493C-AB76-4943D47A234D}" type="pres">
      <dgm:prSet presAssocID="{31293E19-8551-42FC-8D0D-32BAA6194697}" presName="rootComposite1" presStyleCnt="0"/>
      <dgm:spPr/>
    </dgm:pt>
    <dgm:pt modelId="{9B7A7A3A-46D6-4D37-876D-9A679138B9C1}" type="pres">
      <dgm:prSet presAssocID="{31293E19-8551-42FC-8D0D-32BAA6194697}" presName="rootText1" presStyleLbl="node0" presStyleIdx="5" presStyleCnt="6">
        <dgm:presLayoutVars>
          <dgm:chPref val="3"/>
        </dgm:presLayoutVars>
      </dgm:prSet>
      <dgm:spPr/>
    </dgm:pt>
    <dgm:pt modelId="{7997D3A1-DA5E-4F28-9E78-C2F4077FA36B}" type="pres">
      <dgm:prSet presAssocID="{31293E19-8551-42FC-8D0D-32BAA6194697}" presName="rootConnector1" presStyleLbl="node1" presStyleIdx="0" presStyleCnt="0"/>
      <dgm:spPr/>
    </dgm:pt>
    <dgm:pt modelId="{4544A864-6D71-4C30-99F3-0A2D74AC3C08}" type="pres">
      <dgm:prSet presAssocID="{31293E19-8551-42FC-8D0D-32BAA6194697}" presName="hierChild2" presStyleCnt="0"/>
      <dgm:spPr/>
    </dgm:pt>
    <dgm:pt modelId="{6DF04131-6173-4C34-8A27-A88F6B33603C}" type="pres">
      <dgm:prSet presAssocID="{9F13A78C-61BC-48B6-8D43-754312FB1813}" presName="Name64" presStyleLbl="parChTrans1D2" presStyleIdx="0" presStyleCnt="3"/>
      <dgm:spPr/>
    </dgm:pt>
    <dgm:pt modelId="{1312288B-F9A5-42D1-B814-552F59D07529}" type="pres">
      <dgm:prSet presAssocID="{18CC6123-DFBA-481E-803E-AEAFD37CD32F}" presName="hierRoot2" presStyleCnt="0">
        <dgm:presLayoutVars>
          <dgm:hierBranch val="init"/>
        </dgm:presLayoutVars>
      </dgm:prSet>
      <dgm:spPr/>
    </dgm:pt>
    <dgm:pt modelId="{984C4C1F-653D-4AFA-ACFB-1E49D2FC264C}" type="pres">
      <dgm:prSet presAssocID="{18CC6123-DFBA-481E-803E-AEAFD37CD32F}" presName="rootComposite" presStyleCnt="0"/>
      <dgm:spPr/>
    </dgm:pt>
    <dgm:pt modelId="{47611F8A-741E-4AE2-B772-A8785BF5D27C}" type="pres">
      <dgm:prSet presAssocID="{18CC6123-DFBA-481E-803E-AEAFD37CD32F}" presName="rootText" presStyleLbl="node2" presStyleIdx="0" presStyleCnt="3">
        <dgm:presLayoutVars>
          <dgm:chPref val="3"/>
        </dgm:presLayoutVars>
      </dgm:prSet>
      <dgm:spPr/>
    </dgm:pt>
    <dgm:pt modelId="{1935A232-9A6D-4B53-AD4F-AA800D692D08}" type="pres">
      <dgm:prSet presAssocID="{18CC6123-DFBA-481E-803E-AEAFD37CD32F}" presName="rootConnector" presStyleLbl="node2" presStyleIdx="0" presStyleCnt="3"/>
      <dgm:spPr/>
    </dgm:pt>
    <dgm:pt modelId="{DD23650E-06ED-4A6F-83FF-B320340B489E}" type="pres">
      <dgm:prSet presAssocID="{18CC6123-DFBA-481E-803E-AEAFD37CD32F}" presName="hierChild4" presStyleCnt="0"/>
      <dgm:spPr/>
    </dgm:pt>
    <dgm:pt modelId="{CFEDF220-1D50-4E7A-A915-86D64942A4FE}" type="pres">
      <dgm:prSet presAssocID="{18CC6123-DFBA-481E-803E-AEAFD37CD32F}" presName="hierChild5" presStyleCnt="0"/>
      <dgm:spPr/>
    </dgm:pt>
    <dgm:pt modelId="{0F0DCD40-F7EF-475B-9D69-1BD3F62075B9}" type="pres">
      <dgm:prSet presAssocID="{9CE43F5E-E784-48EA-BAA5-044C6A885863}" presName="Name64" presStyleLbl="parChTrans1D2" presStyleIdx="1" presStyleCnt="3"/>
      <dgm:spPr/>
    </dgm:pt>
    <dgm:pt modelId="{C5C4FC68-A2C0-49F7-A44F-9D4E1113EBDB}" type="pres">
      <dgm:prSet presAssocID="{C4D5AD9B-68B3-4039-B0BE-C0071A31F168}" presName="hierRoot2" presStyleCnt="0">
        <dgm:presLayoutVars>
          <dgm:hierBranch val="init"/>
        </dgm:presLayoutVars>
      </dgm:prSet>
      <dgm:spPr/>
    </dgm:pt>
    <dgm:pt modelId="{4B1F8E92-8B44-4B09-93E5-1C30299E4B1F}" type="pres">
      <dgm:prSet presAssocID="{C4D5AD9B-68B3-4039-B0BE-C0071A31F168}" presName="rootComposite" presStyleCnt="0"/>
      <dgm:spPr/>
    </dgm:pt>
    <dgm:pt modelId="{E97C0FA6-E740-4230-9894-4396D349081A}" type="pres">
      <dgm:prSet presAssocID="{C4D5AD9B-68B3-4039-B0BE-C0071A31F168}" presName="rootText" presStyleLbl="node2" presStyleIdx="1" presStyleCnt="3">
        <dgm:presLayoutVars>
          <dgm:chPref val="3"/>
        </dgm:presLayoutVars>
      </dgm:prSet>
      <dgm:spPr/>
    </dgm:pt>
    <dgm:pt modelId="{D456FEE9-1762-4414-A01A-425A09979BB5}" type="pres">
      <dgm:prSet presAssocID="{C4D5AD9B-68B3-4039-B0BE-C0071A31F168}" presName="rootConnector" presStyleLbl="node2" presStyleIdx="1" presStyleCnt="3"/>
      <dgm:spPr/>
    </dgm:pt>
    <dgm:pt modelId="{69283B40-ED97-42E5-9423-702D0BAF66D0}" type="pres">
      <dgm:prSet presAssocID="{C4D5AD9B-68B3-4039-B0BE-C0071A31F168}" presName="hierChild4" presStyleCnt="0"/>
      <dgm:spPr/>
    </dgm:pt>
    <dgm:pt modelId="{8BD3F962-23A5-4F2A-91A6-6492C637296F}" type="pres">
      <dgm:prSet presAssocID="{C4D5AD9B-68B3-4039-B0BE-C0071A31F168}" presName="hierChild5" presStyleCnt="0"/>
      <dgm:spPr/>
    </dgm:pt>
    <dgm:pt modelId="{89E2E1E2-C2DB-4FEF-BF8A-1A177DC08785}" type="pres">
      <dgm:prSet presAssocID="{A3EF25AC-1DF5-4B7F-823F-5BB5285C4BBB}" presName="Name64" presStyleLbl="parChTrans1D2" presStyleIdx="2" presStyleCnt="3"/>
      <dgm:spPr/>
    </dgm:pt>
    <dgm:pt modelId="{4CE84FDD-EA98-4294-9A56-98E5EA1373A7}" type="pres">
      <dgm:prSet presAssocID="{6AE670C0-4708-459D-9ABF-133698198F89}" presName="hierRoot2" presStyleCnt="0">
        <dgm:presLayoutVars>
          <dgm:hierBranch val="init"/>
        </dgm:presLayoutVars>
      </dgm:prSet>
      <dgm:spPr/>
    </dgm:pt>
    <dgm:pt modelId="{FED7778E-2B3A-45A0-BEEA-DBC9B0D19547}" type="pres">
      <dgm:prSet presAssocID="{6AE670C0-4708-459D-9ABF-133698198F89}" presName="rootComposite" presStyleCnt="0"/>
      <dgm:spPr/>
    </dgm:pt>
    <dgm:pt modelId="{E452A7BC-A8AD-4259-BFFD-536B31ECDFA4}" type="pres">
      <dgm:prSet presAssocID="{6AE670C0-4708-459D-9ABF-133698198F89}" presName="rootText" presStyleLbl="node2" presStyleIdx="2" presStyleCnt="3">
        <dgm:presLayoutVars>
          <dgm:chPref val="3"/>
        </dgm:presLayoutVars>
      </dgm:prSet>
      <dgm:spPr/>
    </dgm:pt>
    <dgm:pt modelId="{ADD13206-F808-409B-A204-2FDAFBA7D248}" type="pres">
      <dgm:prSet presAssocID="{6AE670C0-4708-459D-9ABF-133698198F89}" presName="rootConnector" presStyleLbl="node2" presStyleIdx="2" presStyleCnt="3"/>
      <dgm:spPr/>
    </dgm:pt>
    <dgm:pt modelId="{3CE9CF39-8CB8-4BFB-807E-657A25E9201B}" type="pres">
      <dgm:prSet presAssocID="{6AE670C0-4708-459D-9ABF-133698198F89}" presName="hierChild4" presStyleCnt="0"/>
      <dgm:spPr/>
    </dgm:pt>
    <dgm:pt modelId="{D89D701E-BE51-4CB9-98C5-97069979DE5E}" type="pres">
      <dgm:prSet presAssocID="{6AE670C0-4708-459D-9ABF-133698198F89}" presName="hierChild5" presStyleCnt="0"/>
      <dgm:spPr/>
    </dgm:pt>
    <dgm:pt modelId="{D706EC95-8F5F-45B8-8DA0-DBD77FF67010}" type="pres">
      <dgm:prSet presAssocID="{31293E19-8551-42FC-8D0D-32BAA6194697}" presName="hierChild3" presStyleCnt="0"/>
      <dgm:spPr/>
    </dgm:pt>
  </dgm:ptLst>
  <dgm:cxnLst>
    <dgm:cxn modelId="{2844050E-E2F1-4D3F-9756-E7EA6AA068D6}" type="presOf" srcId="{EF0DBBC8-59A0-43FC-BFD5-4F13C8BF8697}" destId="{29C70AE3-3019-4A2A-9205-27A556F7A6A9}" srcOrd="0" destOrd="0" presId="urn:microsoft.com/office/officeart/2009/3/layout/HorizontalOrganizationChart"/>
    <dgm:cxn modelId="{59112F10-7559-48BF-999F-C5CA9BC94812}" srcId="{A3F20DA6-9F6C-4CA8-8E99-161F60178E18}" destId="{C2E52460-8B38-4293-95F3-7589D6AD0B24}" srcOrd="0" destOrd="0" parTransId="{19531817-82CC-4915-94E4-BEBF33F037A0}" sibTransId="{7EDFF480-198F-4C88-9637-5A44635A24C1}"/>
    <dgm:cxn modelId="{35FE5D11-A47C-47A9-802D-AF0CD03EE0CC}" srcId="{A3F20DA6-9F6C-4CA8-8E99-161F60178E18}" destId="{69310B4E-96CF-4F4E-95D2-4E25232CBB0F}" srcOrd="1" destOrd="0" parTransId="{A5F44882-6F7D-45CA-B49D-BBFCDD634ADB}" sibTransId="{A9F8685E-EB79-42C0-A54A-62C5F8C137F5}"/>
    <dgm:cxn modelId="{8E74A213-A71D-4754-8CE9-134CAD1869F4}" type="presOf" srcId="{69310B4E-96CF-4F4E-95D2-4E25232CBB0F}" destId="{86D8863D-65B1-41AE-A062-A13CC224857B}" srcOrd="0" destOrd="0" presId="urn:microsoft.com/office/officeart/2009/3/layout/HorizontalOrganizationChart"/>
    <dgm:cxn modelId="{BD4F951C-E7E0-41DC-A8FE-F5AF62B53ECD}" srcId="{A3F20DA6-9F6C-4CA8-8E99-161F60178E18}" destId="{D3A3CBCB-E764-4A75-B7FC-CBE0C6BBC859}" srcOrd="2" destOrd="0" parTransId="{E502FBAF-E8C1-4350-87EB-9D53A3760363}" sibTransId="{31D460AB-8083-484F-ACD2-FE2E9D196EF8}"/>
    <dgm:cxn modelId="{8A1E661F-1BDD-42C2-B4F4-439CC1A6B51E}" type="presOf" srcId="{A3EF25AC-1DF5-4B7F-823F-5BB5285C4BBB}" destId="{89E2E1E2-C2DB-4FEF-BF8A-1A177DC08785}" srcOrd="0" destOrd="0" presId="urn:microsoft.com/office/officeart/2009/3/layout/HorizontalOrganizationChart"/>
    <dgm:cxn modelId="{B5D57624-0BDA-4C29-9157-AD70EF11E98B}" type="presOf" srcId="{18CC6123-DFBA-481E-803E-AEAFD37CD32F}" destId="{1935A232-9A6D-4B53-AD4F-AA800D692D08}" srcOrd="1" destOrd="0" presId="urn:microsoft.com/office/officeart/2009/3/layout/HorizontalOrganizationChart"/>
    <dgm:cxn modelId="{8B69062F-8128-438D-8F2E-C9802F05057B}" srcId="{A3F20DA6-9F6C-4CA8-8E99-161F60178E18}" destId="{EF0DBBC8-59A0-43FC-BFD5-4F13C8BF8697}" srcOrd="3" destOrd="0" parTransId="{D82F1C2E-07AE-42E2-90D9-731D329E0C8E}" sibTransId="{AC0C3DEE-DAFA-4449-A59E-A79416780587}"/>
    <dgm:cxn modelId="{EDFA3C3E-41F0-4F05-B35D-2318E608E503}" type="presOf" srcId="{D3A3CBCB-E764-4A75-B7FC-CBE0C6BBC859}" destId="{126BE424-1383-413E-A0BB-DF5D05C41526}" srcOrd="0" destOrd="0" presId="urn:microsoft.com/office/officeart/2009/3/layout/HorizontalOrganizationChart"/>
    <dgm:cxn modelId="{23A8D25E-28F9-411B-8154-95E2A897C48F}" type="presOf" srcId="{C2E52460-8B38-4293-95F3-7589D6AD0B24}" destId="{8C7D99A5-2BC9-4280-8A3E-73CD4B4E51B8}" srcOrd="0" destOrd="0" presId="urn:microsoft.com/office/officeart/2009/3/layout/HorizontalOrganizationChart"/>
    <dgm:cxn modelId="{F2F6AA66-575F-4713-88F4-FF73D405B268}" type="presOf" srcId="{18CC6123-DFBA-481E-803E-AEAFD37CD32F}" destId="{47611F8A-741E-4AE2-B772-A8785BF5D27C}" srcOrd="0" destOrd="0" presId="urn:microsoft.com/office/officeart/2009/3/layout/HorizontalOrganizationChart"/>
    <dgm:cxn modelId="{EAC3BA4B-1BF9-4B54-BBA5-79C57279DF92}" srcId="{A3F20DA6-9F6C-4CA8-8E99-161F60178E18}" destId="{511EB23E-A01C-4239-BAF4-3F09BD580D17}" srcOrd="4" destOrd="0" parTransId="{A4430DAA-BB0F-4F69-941D-DF787DE2E397}" sibTransId="{ED68DFA5-367C-4931-A448-748BC68E9AFC}"/>
    <dgm:cxn modelId="{FA3BAD4E-2EEA-4E8B-B7D7-DC829117BA33}" type="presOf" srcId="{D3A3CBCB-E764-4A75-B7FC-CBE0C6BBC859}" destId="{1B9551B0-660B-4F79-B54D-93BD199F76B0}" srcOrd="1" destOrd="0" presId="urn:microsoft.com/office/officeart/2009/3/layout/HorizontalOrganizationChart"/>
    <dgm:cxn modelId="{BDF15657-8AAA-4EEB-8B40-B2284F552B46}" type="presOf" srcId="{511EB23E-A01C-4239-BAF4-3F09BD580D17}" destId="{384A359B-44CA-444C-8144-2C0582CA5FA7}" srcOrd="1" destOrd="0" presId="urn:microsoft.com/office/officeart/2009/3/layout/HorizontalOrganizationChart"/>
    <dgm:cxn modelId="{93E7F679-D130-4104-81D5-75E980702032}" type="presOf" srcId="{511EB23E-A01C-4239-BAF4-3F09BD580D17}" destId="{6F90555A-4200-4F67-87DC-AA71DC190701}" srcOrd="0" destOrd="0" presId="urn:microsoft.com/office/officeart/2009/3/layout/HorizontalOrganizationChart"/>
    <dgm:cxn modelId="{4D400AA0-32E6-428A-9D16-59BC42DE3759}" type="presOf" srcId="{31293E19-8551-42FC-8D0D-32BAA6194697}" destId="{9B7A7A3A-46D6-4D37-876D-9A679138B9C1}" srcOrd="0" destOrd="0" presId="urn:microsoft.com/office/officeart/2009/3/layout/HorizontalOrganizationChart"/>
    <dgm:cxn modelId="{33F535A2-817F-49D5-A343-E84C66EA5687}" type="presOf" srcId="{9F13A78C-61BC-48B6-8D43-754312FB1813}" destId="{6DF04131-6173-4C34-8A27-A88F6B33603C}" srcOrd="0" destOrd="0" presId="urn:microsoft.com/office/officeart/2009/3/layout/HorizontalOrganizationChart"/>
    <dgm:cxn modelId="{0EC3CCA2-BCEC-475A-852D-9F519A74B079}" srcId="{31293E19-8551-42FC-8D0D-32BAA6194697}" destId="{C4D5AD9B-68B3-4039-B0BE-C0071A31F168}" srcOrd="1" destOrd="0" parTransId="{9CE43F5E-E784-48EA-BAA5-044C6A885863}" sibTransId="{51045BB8-33F5-4A73-988D-597B2564A29E}"/>
    <dgm:cxn modelId="{F46CCDAE-ADD0-451D-8A7F-4F2891A78D23}" srcId="{A3F20DA6-9F6C-4CA8-8E99-161F60178E18}" destId="{31293E19-8551-42FC-8D0D-32BAA6194697}" srcOrd="5" destOrd="0" parTransId="{C2922E8E-2AC9-47AC-B9F5-896FE23E1EEF}" sibTransId="{A539617D-CD2A-4EA3-9636-3F4F7831ABD2}"/>
    <dgm:cxn modelId="{938FE6B0-1C64-4802-851C-68C86A84DC0B}" type="presOf" srcId="{31293E19-8551-42FC-8D0D-32BAA6194697}" destId="{7997D3A1-DA5E-4F28-9E78-C2F4077FA36B}" srcOrd="1" destOrd="0" presId="urn:microsoft.com/office/officeart/2009/3/layout/HorizontalOrganizationChart"/>
    <dgm:cxn modelId="{5EE7DCB2-950C-4640-8776-FD4110652448}" type="presOf" srcId="{EF0DBBC8-59A0-43FC-BFD5-4F13C8BF8697}" destId="{7BAA6CB9-5D5D-4094-824D-7ED9403A9940}" srcOrd="1" destOrd="0" presId="urn:microsoft.com/office/officeart/2009/3/layout/HorizontalOrganizationChart"/>
    <dgm:cxn modelId="{F00B9DC4-0D11-45FC-B164-FA20886C3410}" type="presOf" srcId="{69310B4E-96CF-4F4E-95D2-4E25232CBB0F}" destId="{B5442F0D-8662-41DE-8383-5A99B1AF8008}" srcOrd="1" destOrd="0" presId="urn:microsoft.com/office/officeart/2009/3/layout/HorizontalOrganizationChart"/>
    <dgm:cxn modelId="{BBDC49C8-9BFF-4915-B1F1-9A38D698EC5A}" type="presOf" srcId="{6AE670C0-4708-459D-9ABF-133698198F89}" destId="{E452A7BC-A8AD-4259-BFFD-536B31ECDFA4}" srcOrd="0" destOrd="0" presId="urn:microsoft.com/office/officeart/2009/3/layout/HorizontalOrganizationChart"/>
    <dgm:cxn modelId="{0B2D3ACA-3A67-49FE-8637-4CB97188932F}" type="presOf" srcId="{6AE670C0-4708-459D-9ABF-133698198F89}" destId="{ADD13206-F808-409B-A204-2FDAFBA7D248}" srcOrd="1" destOrd="0" presId="urn:microsoft.com/office/officeart/2009/3/layout/HorizontalOrganizationChart"/>
    <dgm:cxn modelId="{7B771DDC-DD19-4916-AEB0-3F806EEF234A}" srcId="{31293E19-8551-42FC-8D0D-32BAA6194697}" destId="{18CC6123-DFBA-481E-803E-AEAFD37CD32F}" srcOrd="0" destOrd="0" parTransId="{9F13A78C-61BC-48B6-8D43-754312FB1813}" sibTransId="{A95ED591-B8C0-4FC1-9E54-DB4A58EA94A4}"/>
    <dgm:cxn modelId="{313144E8-59CE-49B5-8A82-8BE51948F0E0}" type="presOf" srcId="{C2E52460-8B38-4293-95F3-7589D6AD0B24}" destId="{2161DD7A-BC7E-477C-B351-2118A4BAE1D7}" srcOrd="1" destOrd="0" presId="urn:microsoft.com/office/officeart/2009/3/layout/HorizontalOrganizationChart"/>
    <dgm:cxn modelId="{A510D9EA-443F-4A2F-8322-41F6B39E76D6}" type="presOf" srcId="{C4D5AD9B-68B3-4039-B0BE-C0071A31F168}" destId="{E97C0FA6-E740-4230-9894-4396D349081A}" srcOrd="0" destOrd="0" presId="urn:microsoft.com/office/officeart/2009/3/layout/HorizontalOrganizationChart"/>
    <dgm:cxn modelId="{DCD260EB-DE71-42E0-B237-75706712CEA5}" type="presOf" srcId="{A3F20DA6-9F6C-4CA8-8E99-161F60178E18}" destId="{F8D5EDF2-D668-4556-A015-F20054D62BE7}" srcOrd="0" destOrd="0" presId="urn:microsoft.com/office/officeart/2009/3/layout/HorizontalOrganizationChart"/>
    <dgm:cxn modelId="{CD3A88EF-A1F0-4A42-AD08-ED5471D0D172}" type="presOf" srcId="{C4D5AD9B-68B3-4039-B0BE-C0071A31F168}" destId="{D456FEE9-1762-4414-A01A-425A09979BB5}" srcOrd="1" destOrd="0" presId="urn:microsoft.com/office/officeart/2009/3/layout/HorizontalOrganizationChart"/>
    <dgm:cxn modelId="{38342BF6-C58A-4FD9-95A8-11D159E6FE68}" srcId="{31293E19-8551-42FC-8D0D-32BAA6194697}" destId="{6AE670C0-4708-459D-9ABF-133698198F89}" srcOrd="2" destOrd="0" parTransId="{A3EF25AC-1DF5-4B7F-823F-5BB5285C4BBB}" sibTransId="{9596E6C5-695E-43A8-8837-1CE4B8B6C243}"/>
    <dgm:cxn modelId="{5B9193FE-E08F-4D7A-BA20-30148AC8098A}" type="presOf" srcId="{9CE43F5E-E784-48EA-BAA5-044C6A885863}" destId="{0F0DCD40-F7EF-475B-9D69-1BD3F62075B9}" srcOrd="0" destOrd="0" presId="urn:microsoft.com/office/officeart/2009/3/layout/HorizontalOrganizationChart"/>
    <dgm:cxn modelId="{745C9B1E-2F18-4B1B-BAB2-7F00C56EAF58}" type="presParOf" srcId="{F8D5EDF2-D668-4556-A015-F20054D62BE7}" destId="{0358600F-3911-491D-9BA7-D3BEA049C78A}" srcOrd="0" destOrd="0" presId="urn:microsoft.com/office/officeart/2009/3/layout/HorizontalOrganizationChart"/>
    <dgm:cxn modelId="{9AFC75EF-345D-4765-9D51-F869DAAC1D62}" type="presParOf" srcId="{0358600F-3911-491D-9BA7-D3BEA049C78A}" destId="{DECC3468-4F64-422C-83A0-6253A64376D2}" srcOrd="0" destOrd="0" presId="urn:microsoft.com/office/officeart/2009/3/layout/HorizontalOrganizationChart"/>
    <dgm:cxn modelId="{78F2E03D-0B9F-44E4-BC0F-C6AFD8D50C8B}" type="presParOf" srcId="{DECC3468-4F64-422C-83A0-6253A64376D2}" destId="{8C7D99A5-2BC9-4280-8A3E-73CD4B4E51B8}" srcOrd="0" destOrd="0" presId="urn:microsoft.com/office/officeart/2009/3/layout/HorizontalOrganizationChart"/>
    <dgm:cxn modelId="{4406C4FA-E9AD-47CA-AD6D-5377A2B3DEE6}" type="presParOf" srcId="{DECC3468-4F64-422C-83A0-6253A64376D2}" destId="{2161DD7A-BC7E-477C-B351-2118A4BAE1D7}" srcOrd="1" destOrd="0" presId="urn:microsoft.com/office/officeart/2009/3/layout/HorizontalOrganizationChart"/>
    <dgm:cxn modelId="{DB409E99-D123-403E-9C24-1A74921E7F59}" type="presParOf" srcId="{0358600F-3911-491D-9BA7-D3BEA049C78A}" destId="{6AA0E388-DE90-477E-A839-10DA1F274366}" srcOrd="1" destOrd="0" presId="urn:microsoft.com/office/officeart/2009/3/layout/HorizontalOrganizationChart"/>
    <dgm:cxn modelId="{CEC192FB-75E4-46DD-8772-10C2A5BBD378}" type="presParOf" srcId="{0358600F-3911-491D-9BA7-D3BEA049C78A}" destId="{3CB94971-E9D6-4598-BDDD-93E1C91B3E64}" srcOrd="2" destOrd="0" presId="urn:microsoft.com/office/officeart/2009/3/layout/HorizontalOrganizationChart"/>
    <dgm:cxn modelId="{FD723031-3E84-41F3-88C5-59BBFF72B88B}" type="presParOf" srcId="{F8D5EDF2-D668-4556-A015-F20054D62BE7}" destId="{97DF5E33-F452-4B22-B2D0-47F003F155C7}" srcOrd="1" destOrd="0" presId="urn:microsoft.com/office/officeart/2009/3/layout/HorizontalOrganizationChart"/>
    <dgm:cxn modelId="{9D6B9C2D-F401-49F1-B4C7-66BA956C545C}" type="presParOf" srcId="{97DF5E33-F452-4B22-B2D0-47F003F155C7}" destId="{CD8D2BFB-FA61-4566-9F12-FCD87F714213}" srcOrd="0" destOrd="0" presId="urn:microsoft.com/office/officeart/2009/3/layout/HorizontalOrganizationChart"/>
    <dgm:cxn modelId="{C3B2278F-8A5F-4ECB-92F3-48DF85B7B85A}" type="presParOf" srcId="{CD8D2BFB-FA61-4566-9F12-FCD87F714213}" destId="{86D8863D-65B1-41AE-A062-A13CC224857B}" srcOrd="0" destOrd="0" presId="urn:microsoft.com/office/officeart/2009/3/layout/HorizontalOrganizationChart"/>
    <dgm:cxn modelId="{20CD4AF2-D18C-4FBB-B5DA-EA22567D2CED}" type="presParOf" srcId="{CD8D2BFB-FA61-4566-9F12-FCD87F714213}" destId="{B5442F0D-8662-41DE-8383-5A99B1AF8008}" srcOrd="1" destOrd="0" presId="urn:microsoft.com/office/officeart/2009/3/layout/HorizontalOrganizationChart"/>
    <dgm:cxn modelId="{EBA5D046-9A9E-4760-AC50-30703C2F2A36}" type="presParOf" srcId="{97DF5E33-F452-4B22-B2D0-47F003F155C7}" destId="{EE6552FD-D6D1-4EB6-B586-2A6CB6A0C792}" srcOrd="1" destOrd="0" presId="urn:microsoft.com/office/officeart/2009/3/layout/HorizontalOrganizationChart"/>
    <dgm:cxn modelId="{ED23FC4C-0B58-49ED-9C35-A1CC9B94667A}" type="presParOf" srcId="{97DF5E33-F452-4B22-B2D0-47F003F155C7}" destId="{7B692FEA-4252-4C10-8796-FBBDE14E55D9}" srcOrd="2" destOrd="0" presId="urn:microsoft.com/office/officeart/2009/3/layout/HorizontalOrganizationChart"/>
    <dgm:cxn modelId="{A2B40EAE-44B2-474F-85D4-D66EE47BB778}" type="presParOf" srcId="{F8D5EDF2-D668-4556-A015-F20054D62BE7}" destId="{CCA730C8-2941-4161-B728-829D3D49E088}" srcOrd="2" destOrd="0" presId="urn:microsoft.com/office/officeart/2009/3/layout/HorizontalOrganizationChart"/>
    <dgm:cxn modelId="{1D2C195C-BD24-4D43-848A-864E622E69D9}" type="presParOf" srcId="{CCA730C8-2941-4161-B728-829D3D49E088}" destId="{6D0D9E6C-726F-46A4-9EE8-CDF2EE25C59A}" srcOrd="0" destOrd="0" presId="urn:microsoft.com/office/officeart/2009/3/layout/HorizontalOrganizationChart"/>
    <dgm:cxn modelId="{2E825E77-64D4-41FA-BE28-28D871639634}" type="presParOf" srcId="{6D0D9E6C-726F-46A4-9EE8-CDF2EE25C59A}" destId="{126BE424-1383-413E-A0BB-DF5D05C41526}" srcOrd="0" destOrd="0" presId="urn:microsoft.com/office/officeart/2009/3/layout/HorizontalOrganizationChart"/>
    <dgm:cxn modelId="{5B9029C1-DF97-4A0D-B774-A06280E0791E}" type="presParOf" srcId="{6D0D9E6C-726F-46A4-9EE8-CDF2EE25C59A}" destId="{1B9551B0-660B-4F79-B54D-93BD199F76B0}" srcOrd="1" destOrd="0" presId="urn:microsoft.com/office/officeart/2009/3/layout/HorizontalOrganizationChart"/>
    <dgm:cxn modelId="{0C6DF707-05AA-46E3-B5AA-A78756A9DCC0}" type="presParOf" srcId="{CCA730C8-2941-4161-B728-829D3D49E088}" destId="{9EA292F9-C1C5-45A0-A47D-8DC7B5147D2B}" srcOrd="1" destOrd="0" presId="urn:microsoft.com/office/officeart/2009/3/layout/HorizontalOrganizationChart"/>
    <dgm:cxn modelId="{3F489A1A-5FD3-45EE-B053-A985086C3B93}" type="presParOf" srcId="{CCA730C8-2941-4161-B728-829D3D49E088}" destId="{6D6B56B2-EE7E-460D-A5BD-0B5AAE05BF4E}" srcOrd="2" destOrd="0" presId="urn:microsoft.com/office/officeart/2009/3/layout/HorizontalOrganizationChart"/>
    <dgm:cxn modelId="{31188A50-73C9-46ED-9FEC-69F3C0016525}" type="presParOf" srcId="{F8D5EDF2-D668-4556-A015-F20054D62BE7}" destId="{3562F38E-115C-4120-879D-080D5C1054E9}" srcOrd="3" destOrd="0" presId="urn:microsoft.com/office/officeart/2009/3/layout/HorizontalOrganizationChart"/>
    <dgm:cxn modelId="{0F158E7E-277F-4DFD-87C1-BA7A81C900D9}" type="presParOf" srcId="{3562F38E-115C-4120-879D-080D5C1054E9}" destId="{13892C3B-3164-4E3C-AE59-59F4D2FA762F}" srcOrd="0" destOrd="0" presId="urn:microsoft.com/office/officeart/2009/3/layout/HorizontalOrganizationChart"/>
    <dgm:cxn modelId="{34ED7C4B-CD83-40B6-896D-43FFA968DB6A}" type="presParOf" srcId="{13892C3B-3164-4E3C-AE59-59F4D2FA762F}" destId="{29C70AE3-3019-4A2A-9205-27A556F7A6A9}" srcOrd="0" destOrd="0" presId="urn:microsoft.com/office/officeart/2009/3/layout/HorizontalOrganizationChart"/>
    <dgm:cxn modelId="{C542071D-0973-4E29-BFFE-F95DCBCB5AE1}" type="presParOf" srcId="{13892C3B-3164-4E3C-AE59-59F4D2FA762F}" destId="{7BAA6CB9-5D5D-4094-824D-7ED9403A9940}" srcOrd="1" destOrd="0" presId="urn:microsoft.com/office/officeart/2009/3/layout/HorizontalOrganizationChart"/>
    <dgm:cxn modelId="{19F7406D-F15E-4D7E-B584-A30AD5744BB6}" type="presParOf" srcId="{3562F38E-115C-4120-879D-080D5C1054E9}" destId="{FFA3F4A5-37AD-44A9-A0E5-7FD667561E26}" srcOrd="1" destOrd="0" presId="urn:microsoft.com/office/officeart/2009/3/layout/HorizontalOrganizationChart"/>
    <dgm:cxn modelId="{7C057BD6-D97F-40EE-9803-5C84353F59CF}" type="presParOf" srcId="{3562F38E-115C-4120-879D-080D5C1054E9}" destId="{93E02585-9677-4AB9-A0CB-13D15F34B624}" srcOrd="2" destOrd="0" presId="urn:microsoft.com/office/officeart/2009/3/layout/HorizontalOrganizationChart"/>
    <dgm:cxn modelId="{B4555248-372D-4C86-B1EC-D03F2105E0CA}" type="presParOf" srcId="{F8D5EDF2-D668-4556-A015-F20054D62BE7}" destId="{923694A4-AF68-4C2D-8419-022ACC29C1D6}" srcOrd="4" destOrd="0" presId="urn:microsoft.com/office/officeart/2009/3/layout/HorizontalOrganizationChart"/>
    <dgm:cxn modelId="{1CAA3FF1-76A3-497D-BB19-503A8DBFB3DD}" type="presParOf" srcId="{923694A4-AF68-4C2D-8419-022ACC29C1D6}" destId="{15C22239-3020-4B9E-9A60-FBF284067B1A}" srcOrd="0" destOrd="0" presId="urn:microsoft.com/office/officeart/2009/3/layout/HorizontalOrganizationChart"/>
    <dgm:cxn modelId="{96EF99FE-5595-4AC8-B19E-FB6E3B229B39}" type="presParOf" srcId="{15C22239-3020-4B9E-9A60-FBF284067B1A}" destId="{6F90555A-4200-4F67-87DC-AA71DC190701}" srcOrd="0" destOrd="0" presId="urn:microsoft.com/office/officeart/2009/3/layout/HorizontalOrganizationChart"/>
    <dgm:cxn modelId="{EE6D7D88-6BDA-44D4-875B-21D05F6F33ED}" type="presParOf" srcId="{15C22239-3020-4B9E-9A60-FBF284067B1A}" destId="{384A359B-44CA-444C-8144-2C0582CA5FA7}" srcOrd="1" destOrd="0" presId="urn:microsoft.com/office/officeart/2009/3/layout/HorizontalOrganizationChart"/>
    <dgm:cxn modelId="{7DCB04AC-CC44-454D-BC81-D34532B23A87}" type="presParOf" srcId="{923694A4-AF68-4C2D-8419-022ACC29C1D6}" destId="{3D85864D-5A0E-48BA-BA59-DC9DF468264C}" srcOrd="1" destOrd="0" presId="urn:microsoft.com/office/officeart/2009/3/layout/HorizontalOrganizationChart"/>
    <dgm:cxn modelId="{1DC1E1DC-23AF-400B-8E31-810286E0A0B8}" type="presParOf" srcId="{923694A4-AF68-4C2D-8419-022ACC29C1D6}" destId="{51DFAE8D-986A-4792-B310-C25FC7A1B86E}" srcOrd="2" destOrd="0" presId="urn:microsoft.com/office/officeart/2009/3/layout/HorizontalOrganizationChart"/>
    <dgm:cxn modelId="{1CB661B9-AD26-4501-AD6D-A2C9C0A0E3F8}" type="presParOf" srcId="{F8D5EDF2-D668-4556-A015-F20054D62BE7}" destId="{08DBEA31-80A0-4B85-9A13-6A1C0A85F3DE}" srcOrd="5" destOrd="0" presId="urn:microsoft.com/office/officeart/2009/3/layout/HorizontalOrganizationChart"/>
    <dgm:cxn modelId="{852F928B-B37D-4966-8441-11167A2CEDC9}" type="presParOf" srcId="{08DBEA31-80A0-4B85-9A13-6A1C0A85F3DE}" destId="{8B98291C-DA2D-493C-AB76-4943D47A234D}" srcOrd="0" destOrd="0" presId="urn:microsoft.com/office/officeart/2009/3/layout/HorizontalOrganizationChart"/>
    <dgm:cxn modelId="{97A97FAF-0289-45E4-9C36-B171343A75D7}" type="presParOf" srcId="{8B98291C-DA2D-493C-AB76-4943D47A234D}" destId="{9B7A7A3A-46D6-4D37-876D-9A679138B9C1}" srcOrd="0" destOrd="0" presId="urn:microsoft.com/office/officeart/2009/3/layout/HorizontalOrganizationChart"/>
    <dgm:cxn modelId="{E86695D9-3C9E-4540-89F0-D794C2FDC6B9}" type="presParOf" srcId="{8B98291C-DA2D-493C-AB76-4943D47A234D}" destId="{7997D3A1-DA5E-4F28-9E78-C2F4077FA36B}" srcOrd="1" destOrd="0" presId="urn:microsoft.com/office/officeart/2009/3/layout/HorizontalOrganizationChart"/>
    <dgm:cxn modelId="{49300D7F-C87F-4CF6-82A9-0B8200083F40}" type="presParOf" srcId="{08DBEA31-80A0-4B85-9A13-6A1C0A85F3DE}" destId="{4544A864-6D71-4C30-99F3-0A2D74AC3C08}" srcOrd="1" destOrd="0" presId="urn:microsoft.com/office/officeart/2009/3/layout/HorizontalOrganizationChart"/>
    <dgm:cxn modelId="{8383A495-B204-4E7B-99AF-7EDFF11B9F54}" type="presParOf" srcId="{4544A864-6D71-4C30-99F3-0A2D74AC3C08}" destId="{6DF04131-6173-4C34-8A27-A88F6B33603C}" srcOrd="0" destOrd="0" presId="urn:microsoft.com/office/officeart/2009/3/layout/HorizontalOrganizationChart"/>
    <dgm:cxn modelId="{30413BB0-2308-4485-8CFA-F4BD61E92E30}" type="presParOf" srcId="{4544A864-6D71-4C30-99F3-0A2D74AC3C08}" destId="{1312288B-F9A5-42D1-B814-552F59D07529}" srcOrd="1" destOrd="0" presId="urn:microsoft.com/office/officeart/2009/3/layout/HorizontalOrganizationChart"/>
    <dgm:cxn modelId="{B5EBC8B8-B980-45A0-B3AC-41115533FE0F}" type="presParOf" srcId="{1312288B-F9A5-42D1-B814-552F59D07529}" destId="{984C4C1F-653D-4AFA-ACFB-1E49D2FC264C}" srcOrd="0" destOrd="0" presId="urn:microsoft.com/office/officeart/2009/3/layout/HorizontalOrganizationChart"/>
    <dgm:cxn modelId="{FC01C6F6-3B62-4520-840B-A03EFFC2C6C0}" type="presParOf" srcId="{984C4C1F-653D-4AFA-ACFB-1E49D2FC264C}" destId="{47611F8A-741E-4AE2-B772-A8785BF5D27C}" srcOrd="0" destOrd="0" presId="urn:microsoft.com/office/officeart/2009/3/layout/HorizontalOrganizationChart"/>
    <dgm:cxn modelId="{3A0FDE3A-0FCC-4907-8D61-A0C3E7B55902}" type="presParOf" srcId="{984C4C1F-653D-4AFA-ACFB-1E49D2FC264C}" destId="{1935A232-9A6D-4B53-AD4F-AA800D692D08}" srcOrd="1" destOrd="0" presId="urn:microsoft.com/office/officeart/2009/3/layout/HorizontalOrganizationChart"/>
    <dgm:cxn modelId="{4E28F2A6-1C9D-4230-A549-5083BF514D75}" type="presParOf" srcId="{1312288B-F9A5-42D1-B814-552F59D07529}" destId="{DD23650E-06ED-4A6F-83FF-B320340B489E}" srcOrd="1" destOrd="0" presId="urn:microsoft.com/office/officeart/2009/3/layout/HorizontalOrganizationChart"/>
    <dgm:cxn modelId="{9EBDBB35-BFEA-481F-A999-DE3DB70409A8}" type="presParOf" srcId="{1312288B-F9A5-42D1-B814-552F59D07529}" destId="{CFEDF220-1D50-4E7A-A915-86D64942A4FE}" srcOrd="2" destOrd="0" presId="urn:microsoft.com/office/officeart/2009/3/layout/HorizontalOrganizationChart"/>
    <dgm:cxn modelId="{BC0C8991-0946-4398-8AD6-912F7932C403}" type="presParOf" srcId="{4544A864-6D71-4C30-99F3-0A2D74AC3C08}" destId="{0F0DCD40-F7EF-475B-9D69-1BD3F62075B9}" srcOrd="2" destOrd="0" presId="urn:microsoft.com/office/officeart/2009/3/layout/HorizontalOrganizationChart"/>
    <dgm:cxn modelId="{68C022A3-319A-4B87-9D42-D649B4426CA4}" type="presParOf" srcId="{4544A864-6D71-4C30-99F3-0A2D74AC3C08}" destId="{C5C4FC68-A2C0-49F7-A44F-9D4E1113EBDB}" srcOrd="3" destOrd="0" presId="urn:microsoft.com/office/officeart/2009/3/layout/HorizontalOrganizationChart"/>
    <dgm:cxn modelId="{512C783E-CE8A-4B44-AB82-FF2C4B278249}" type="presParOf" srcId="{C5C4FC68-A2C0-49F7-A44F-9D4E1113EBDB}" destId="{4B1F8E92-8B44-4B09-93E5-1C30299E4B1F}" srcOrd="0" destOrd="0" presId="urn:microsoft.com/office/officeart/2009/3/layout/HorizontalOrganizationChart"/>
    <dgm:cxn modelId="{E8D01F6A-C232-4AC6-93A2-99253DB78063}" type="presParOf" srcId="{4B1F8E92-8B44-4B09-93E5-1C30299E4B1F}" destId="{E97C0FA6-E740-4230-9894-4396D349081A}" srcOrd="0" destOrd="0" presId="urn:microsoft.com/office/officeart/2009/3/layout/HorizontalOrganizationChart"/>
    <dgm:cxn modelId="{A2BC9F8E-AAF1-405F-B928-A84BD397787D}" type="presParOf" srcId="{4B1F8E92-8B44-4B09-93E5-1C30299E4B1F}" destId="{D456FEE9-1762-4414-A01A-425A09979BB5}" srcOrd="1" destOrd="0" presId="urn:microsoft.com/office/officeart/2009/3/layout/HorizontalOrganizationChart"/>
    <dgm:cxn modelId="{4B311E41-77D6-40BA-8CA6-113EAAA22847}" type="presParOf" srcId="{C5C4FC68-A2C0-49F7-A44F-9D4E1113EBDB}" destId="{69283B40-ED97-42E5-9423-702D0BAF66D0}" srcOrd="1" destOrd="0" presId="urn:microsoft.com/office/officeart/2009/3/layout/HorizontalOrganizationChart"/>
    <dgm:cxn modelId="{D45A2AFC-6F52-4CF4-B323-75727D753487}" type="presParOf" srcId="{C5C4FC68-A2C0-49F7-A44F-9D4E1113EBDB}" destId="{8BD3F962-23A5-4F2A-91A6-6492C637296F}" srcOrd="2" destOrd="0" presId="urn:microsoft.com/office/officeart/2009/3/layout/HorizontalOrganizationChart"/>
    <dgm:cxn modelId="{AF3AFBA2-183F-43ED-8AF9-16CA1C92B060}" type="presParOf" srcId="{4544A864-6D71-4C30-99F3-0A2D74AC3C08}" destId="{89E2E1E2-C2DB-4FEF-BF8A-1A177DC08785}" srcOrd="4" destOrd="0" presId="urn:microsoft.com/office/officeart/2009/3/layout/HorizontalOrganizationChart"/>
    <dgm:cxn modelId="{80B38BE4-2270-4A14-95E0-842C3AA749F1}" type="presParOf" srcId="{4544A864-6D71-4C30-99F3-0A2D74AC3C08}" destId="{4CE84FDD-EA98-4294-9A56-98E5EA1373A7}" srcOrd="5" destOrd="0" presId="urn:microsoft.com/office/officeart/2009/3/layout/HorizontalOrganizationChart"/>
    <dgm:cxn modelId="{28F75189-2BC4-434F-83ED-7B2DF016C0A4}" type="presParOf" srcId="{4CE84FDD-EA98-4294-9A56-98E5EA1373A7}" destId="{FED7778E-2B3A-45A0-BEEA-DBC9B0D19547}" srcOrd="0" destOrd="0" presId="urn:microsoft.com/office/officeart/2009/3/layout/HorizontalOrganizationChart"/>
    <dgm:cxn modelId="{ABFD6AFB-95C0-46BE-BE8B-C675AFA3E570}" type="presParOf" srcId="{FED7778E-2B3A-45A0-BEEA-DBC9B0D19547}" destId="{E452A7BC-A8AD-4259-BFFD-536B31ECDFA4}" srcOrd="0" destOrd="0" presId="urn:microsoft.com/office/officeart/2009/3/layout/HorizontalOrganizationChart"/>
    <dgm:cxn modelId="{3BD6ACCD-17E1-4B4A-A729-48E92160E651}" type="presParOf" srcId="{FED7778E-2B3A-45A0-BEEA-DBC9B0D19547}" destId="{ADD13206-F808-409B-A204-2FDAFBA7D248}" srcOrd="1" destOrd="0" presId="urn:microsoft.com/office/officeart/2009/3/layout/HorizontalOrganizationChart"/>
    <dgm:cxn modelId="{40A242A1-F576-4E99-A7D7-4264F2DEBF01}" type="presParOf" srcId="{4CE84FDD-EA98-4294-9A56-98E5EA1373A7}" destId="{3CE9CF39-8CB8-4BFB-807E-657A25E9201B}" srcOrd="1" destOrd="0" presId="urn:microsoft.com/office/officeart/2009/3/layout/HorizontalOrganizationChart"/>
    <dgm:cxn modelId="{6C0D0183-3919-4742-902B-DCFAB6940441}" type="presParOf" srcId="{4CE84FDD-EA98-4294-9A56-98E5EA1373A7}" destId="{D89D701E-BE51-4CB9-98C5-97069979DE5E}" srcOrd="2" destOrd="0" presId="urn:microsoft.com/office/officeart/2009/3/layout/HorizontalOrganizationChart"/>
    <dgm:cxn modelId="{5B88D850-E15A-48A7-ABC5-9E963D92D5C7}" type="presParOf" srcId="{08DBEA31-80A0-4B85-9A13-6A1C0A85F3DE}" destId="{D706EC95-8F5F-45B8-8DA0-DBD77FF6701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9A229F-6A1E-45BB-8CFF-B3A69080AF7E}"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E7878AEE-9995-4A98-B37D-4B850835F12A}">
      <dgm:prSet/>
      <dgm:spPr/>
      <dgm:t>
        <a:bodyPr/>
        <a:lstStyle/>
        <a:p>
          <a:r>
            <a:rPr lang="pt-PT"/>
            <a:t>Validação rápida das informações do documento;</a:t>
          </a:r>
          <a:endParaRPr lang="en-US"/>
        </a:p>
      </dgm:t>
    </dgm:pt>
    <dgm:pt modelId="{B97CBFA3-FF30-46F3-94D7-A88A21744BC9}" type="parTrans" cxnId="{C0C1AF73-3B68-4FE7-9F60-8C6E0843C82F}">
      <dgm:prSet/>
      <dgm:spPr/>
      <dgm:t>
        <a:bodyPr/>
        <a:lstStyle/>
        <a:p>
          <a:endParaRPr lang="en-US"/>
        </a:p>
      </dgm:t>
    </dgm:pt>
    <dgm:pt modelId="{7E0D7E42-E0D9-4D7B-99CD-7E833E967115}" type="sibTrans" cxnId="{C0C1AF73-3B68-4FE7-9F60-8C6E0843C82F}">
      <dgm:prSet/>
      <dgm:spPr/>
      <dgm:t>
        <a:bodyPr/>
        <a:lstStyle/>
        <a:p>
          <a:endParaRPr lang="en-US"/>
        </a:p>
      </dgm:t>
    </dgm:pt>
    <dgm:pt modelId="{FFF22FA4-1A40-4969-B734-9F7FF9CD0E2F}">
      <dgm:prSet/>
      <dgm:spPr/>
      <dgm:t>
        <a:bodyPr/>
        <a:lstStyle/>
        <a:p>
          <a:r>
            <a:rPr lang="pt-PT"/>
            <a:t>Deve funcionar em vários tipos de formato de documentos tal como eletrónico e digital;</a:t>
          </a:r>
          <a:endParaRPr lang="en-US"/>
        </a:p>
      </dgm:t>
    </dgm:pt>
    <dgm:pt modelId="{94D4595E-61C7-4A67-AF47-BAC5C36C6A14}" type="parTrans" cxnId="{85398A16-AB4E-4FD1-B1F6-A91F42486F62}">
      <dgm:prSet/>
      <dgm:spPr/>
      <dgm:t>
        <a:bodyPr/>
        <a:lstStyle/>
        <a:p>
          <a:endParaRPr lang="en-US"/>
        </a:p>
      </dgm:t>
    </dgm:pt>
    <dgm:pt modelId="{B0A14508-5ECB-4E7E-B3EC-BD9813303D0A}" type="sibTrans" cxnId="{85398A16-AB4E-4FD1-B1F6-A91F42486F62}">
      <dgm:prSet/>
      <dgm:spPr/>
      <dgm:t>
        <a:bodyPr/>
        <a:lstStyle/>
        <a:p>
          <a:endParaRPr lang="en-US"/>
        </a:p>
      </dgm:t>
    </dgm:pt>
    <dgm:pt modelId="{C5325397-2344-493E-B9FE-DA1AF3EBBF86}">
      <dgm:prSet/>
      <dgm:spPr/>
      <dgm:t>
        <a:bodyPr/>
        <a:lstStyle/>
        <a:p>
          <a:r>
            <a:rPr lang="pt-PT"/>
            <a:t>Dividir em dois processos diferentes:</a:t>
          </a:r>
          <a:endParaRPr lang="en-US"/>
        </a:p>
      </dgm:t>
    </dgm:pt>
    <dgm:pt modelId="{5B083B7C-0B55-4747-B87A-DDB7B41BCEC2}" type="parTrans" cxnId="{4FE29E22-2E37-4B87-A5FB-E28F4A2C27B1}">
      <dgm:prSet/>
      <dgm:spPr/>
      <dgm:t>
        <a:bodyPr/>
        <a:lstStyle/>
        <a:p>
          <a:endParaRPr lang="en-US"/>
        </a:p>
      </dgm:t>
    </dgm:pt>
    <dgm:pt modelId="{4C84D631-BE6E-420E-B026-8F3D3F0104FB}" type="sibTrans" cxnId="{4FE29E22-2E37-4B87-A5FB-E28F4A2C27B1}">
      <dgm:prSet/>
      <dgm:spPr/>
      <dgm:t>
        <a:bodyPr/>
        <a:lstStyle/>
        <a:p>
          <a:endParaRPr lang="en-US"/>
        </a:p>
      </dgm:t>
    </dgm:pt>
    <dgm:pt modelId="{2AF85D01-A150-4164-BC2F-566B0B95697D}">
      <dgm:prSet/>
      <dgm:spPr/>
      <dgm:t>
        <a:bodyPr/>
        <a:lstStyle/>
        <a:p>
          <a:r>
            <a:rPr lang="pt-PT"/>
            <a:t>Criação da marca de água;</a:t>
          </a:r>
          <a:endParaRPr lang="en-US"/>
        </a:p>
      </dgm:t>
    </dgm:pt>
    <dgm:pt modelId="{F28C6330-9146-475D-B041-8B7F71A15C68}" type="parTrans" cxnId="{D3FE508C-8434-4A8B-A13E-5C41AF7E95B9}">
      <dgm:prSet/>
      <dgm:spPr/>
      <dgm:t>
        <a:bodyPr/>
        <a:lstStyle/>
        <a:p>
          <a:endParaRPr lang="en-US"/>
        </a:p>
      </dgm:t>
    </dgm:pt>
    <dgm:pt modelId="{8FC56035-4D7D-4398-9057-8AC129D4B7E5}" type="sibTrans" cxnId="{D3FE508C-8434-4A8B-A13E-5C41AF7E95B9}">
      <dgm:prSet/>
      <dgm:spPr/>
      <dgm:t>
        <a:bodyPr/>
        <a:lstStyle/>
        <a:p>
          <a:endParaRPr lang="en-US"/>
        </a:p>
      </dgm:t>
    </dgm:pt>
    <dgm:pt modelId="{A997EDA3-983F-439E-845C-B21FDD4642DE}">
      <dgm:prSet/>
      <dgm:spPr/>
      <dgm:t>
        <a:bodyPr/>
        <a:lstStyle/>
        <a:p>
          <a:r>
            <a:rPr lang="pt-PT"/>
            <a:t>Análise do conteúdo do documento com marca de água;</a:t>
          </a:r>
          <a:endParaRPr lang="en-US"/>
        </a:p>
      </dgm:t>
    </dgm:pt>
    <dgm:pt modelId="{F9D7F575-5205-4EC6-BFF0-8A9BFFD4CD8D}" type="parTrans" cxnId="{32B64F6C-055F-4E51-BD37-C2059C46F5D4}">
      <dgm:prSet/>
      <dgm:spPr/>
      <dgm:t>
        <a:bodyPr/>
        <a:lstStyle/>
        <a:p>
          <a:endParaRPr lang="en-US"/>
        </a:p>
      </dgm:t>
    </dgm:pt>
    <dgm:pt modelId="{F929487A-71A4-4925-9A5B-31F23B0DF52E}" type="sibTrans" cxnId="{32B64F6C-055F-4E51-BD37-C2059C46F5D4}">
      <dgm:prSet/>
      <dgm:spPr/>
      <dgm:t>
        <a:bodyPr/>
        <a:lstStyle/>
        <a:p>
          <a:endParaRPr lang="en-US"/>
        </a:p>
      </dgm:t>
    </dgm:pt>
    <dgm:pt modelId="{4303050D-4B41-4B15-A0AF-CE4E9C9D2176}" type="pres">
      <dgm:prSet presAssocID="{949A229F-6A1E-45BB-8CFF-B3A69080AF7E}" presName="diagram" presStyleCnt="0">
        <dgm:presLayoutVars>
          <dgm:chPref val="1"/>
          <dgm:dir/>
          <dgm:animOne val="branch"/>
          <dgm:animLvl val="lvl"/>
          <dgm:resizeHandles val="exact"/>
        </dgm:presLayoutVars>
      </dgm:prSet>
      <dgm:spPr/>
    </dgm:pt>
    <dgm:pt modelId="{800EB937-1F01-4871-9CF2-F2C5239C4690}" type="pres">
      <dgm:prSet presAssocID="{E7878AEE-9995-4A98-B37D-4B850835F12A}" presName="root1" presStyleCnt="0"/>
      <dgm:spPr/>
    </dgm:pt>
    <dgm:pt modelId="{D6788AF2-02C5-444C-B769-06538429A425}" type="pres">
      <dgm:prSet presAssocID="{E7878AEE-9995-4A98-B37D-4B850835F12A}" presName="LevelOneTextNode" presStyleLbl="node0" presStyleIdx="0" presStyleCnt="3">
        <dgm:presLayoutVars>
          <dgm:chPref val="3"/>
        </dgm:presLayoutVars>
      </dgm:prSet>
      <dgm:spPr/>
    </dgm:pt>
    <dgm:pt modelId="{FD48F260-09AF-47EA-AB54-9BC2BB3ABB2D}" type="pres">
      <dgm:prSet presAssocID="{E7878AEE-9995-4A98-B37D-4B850835F12A}" presName="level2hierChild" presStyleCnt="0"/>
      <dgm:spPr/>
    </dgm:pt>
    <dgm:pt modelId="{52B1269E-A27B-474B-A356-41205BEC0727}" type="pres">
      <dgm:prSet presAssocID="{FFF22FA4-1A40-4969-B734-9F7FF9CD0E2F}" presName="root1" presStyleCnt="0"/>
      <dgm:spPr/>
    </dgm:pt>
    <dgm:pt modelId="{8C8B3F70-B60A-46DB-934F-EB6FD8EC21AD}" type="pres">
      <dgm:prSet presAssocID="{FFF22FA4-1A40-4969-B734-9F7FF9CD0E2F}" presName="LevelOneTextNode" presStyleLbl="node0" presStyleIdx="1" presStyleCnt="3">
        <dgm:presLayoutVars>
          <dgm:chPref val="3"/>
        </dgm:presLayoutVars>
      </dgm:prSet>
      <dgm:spPr/>
    </dgm:pt>
    <dgm:pt modelId="{1A9B4FA7-CF45-4A3E-A5BB-C2AF07AB22F7}" type="pres">
      <dgm:prSet presAssocID="{FFF22FA4-1A40-4969-B734-9F7FF9CD0E2F}" presName="level2hierChild" presStyleCnt="0"/>
      <dgm:spPr/>
    </dgm:pt>
    <dgm:pt modelId="{F0546C4C-72E0-4DBD-BAE2-4591389EF27D}" type="pres">
      <dgm:prSet presAssocID="{C5325397-2344-493E-B9FE-DA1AF3EBBF86}" presName="root1" presStyleCnt="0"/>
      <dgm:spPr/>
    </dgm:pt>
    <dgm:pt modelId="{73C7944F-2FA1-4286-909A-37C4A6BF97B3}" type="pres">
      <dgm:prSet presAssocID="{C5325397-2344-493E-B9FE-DA1AF3EBBF86}" presName="LevelOneTextNode" presStyleLbl="node0" presStyleIdx="2" presStyleCnt="3">
        <dgm:presLayoutVars>
          <dgm:chPref val="3"/>
        </dgm:presLayoutVars>
      </dgm:prSet>
      <dgm:spPr/>
    </dgm:pt>
    <dgm:pt modelId="{A2ED5A14-6D54-4048-8F12-2AB43CF53BDE}" type="pres">
      <dgm:prSet presAssocID="{C5325397-2344-493E-B9FE-DA1AF3EBBF86}" presName="level2hierChild" presStyleCnt="0"/>
      <dgm:spPr/>
    </dgm:pt>
    <dgm:pt modelId="{B720B305-3D7D-4740-B90A-FEB705FC2513}" type="pres">
      <dgm:prSet presAssocID="{F28C6330-9146-475D-B041-8B7F71A15C68}" presName="conn2-1" presStyleLbl="parChTrans1D2" presStyleIdx="0" presStyleCnt="2"/>
      <dgm:spPr/>
    </dgm:pt>
    <dgm:pt modelId="{282459C8-23E7-4F00-A45A-5A0A81F78140}" type="pres">
      <dgm:prSet presAssocID="{F28C6330-9146-475D-B041-8B7F71A15C68}" presName="connTx" presStyleLbl="parChTrans1D2" presStyleIdx="0" presStyleCnt="2"/>
      <dgm:spPr/>
    </dgm:pt>
    <dgm:pt modelId="{67218F5A-BB8F-493F-9124-A6C5962891ED}" type="pres">
      <dgm:prSet presAssocID="{2AF85D01-A150-4164-BC2F-566B0B95697D}" presName="root2" presStyleCnt="0"/>
      <dgm:spPr/>
    </dgm:pt>
    <dgm:pt modelId="{5AAB8AD3-F575-42EA-8764-E5F7675E55E7}" type="pres">
      <dgm:prSet presAssocID="{2AF85D01-A150-4164-BC2F-566B0B95697D}" presName="LevelTwoTextNode" presStyleLbl="node2" presStyleIdx="0" presStyleCnt="2">
        <dgm:presLayoutVars>
          <dgm:chPref val="3"/>
        </dgm:presLayoutVars>
      </dgm:prSet>
      <dgm:spPr/>
    </dgm:pt>
    <dgm:pt modelId="{360786D7-C89E-422C-A9FE-1F357A82BC91}" type="pres">
      <dgm:prSet presAssocID="{2AF85D01-A150-4164-BC2F-566B0B95697D}" presName="level3hierChild" presStyleCnt="0"/>
      <dgm:spPr/>
    </dgm:pt>
    <dgm:pt modelId="{C0A48495-A63F-4D98-8951-94D5B8D1039E}" type="pres">
      <dgm:prSet presAssocID="{F9D7F575-5205-4EC6-BFF0-8A9BFFD4CD8D}" presName="conn2-1" presStyleLbl="parChTrans1D2" presStyleIdx="1" presStyleCnt="2"/>
      <dgm:spPr/>
    </dgm:pt>
    <dgm:pt modelId="{E26CCAAA-6A72-4B8E-8F58-EAEBCD313625}" type="pres">
      <dgm:prSet presAssocID="{F9D7F575-5205-4EC6-BFF0-8A9BFFD4CD8D}" presName="connTx" presStyleLbl="parChTrans1D2" presStyleIdx="1" presStyleCnt="2"/>
      <dgm:spPr/>
    </dgm:pt>
    <dgm:pt modelId="{69591EB1-3203-4B9B-8E79-7C6BEE012295}" type="pres">
      <dgm:prSet presAssocID="{A997EDA3-983F-439E-845C-B21FDD4642DE}" presName="root2" presStyleCnt="0"/>
      <dgm:spPr/>
    </dgm:pt>
    <dgm:pt modelId="{F1980BF5-9C86-4688-9758-6DA9D9387912}" type="pres">
      <dgm:prSet presAssocID="{A997EDA3-983F-439E-845C-B21FDD4642DE}" presName="LevelTwoTextNode" presStyleLbl="node2" presStyleIdx="1" presStyleCnt="2">
        <dgm:presLayoutVars>
          <dgm:chPref val="3"/>
        </dgm:presLayoutVars>
      </dgm:prSet>
      <dgm:spPr/>
    </dgm:pt>
    <dgm:pt modelId="{464CDF13-596C-4006-87F0-1360CA2A2395}" type="pres">
      <dgm:prSet presAssocID="{A997EDA3-983F-439E-845C-B21FDD4642DE}" presName="level3hierChild" presStyleCnt="0"/>
      <dgm:spPr/>
    </dgm:pt>
  </dgm:ptLst>
  <dgm:cxnLst>
    <dgm:cxn modelId="{F08B4E06-DF1C-4FB6-A319-92017F391A0F}" type="presOf" srcId="{FFF22FA4-1A40-4969-B734-9F7FF9CD0E2F}" destId="{8C8B3F70-B60A-46DB-934F-EB6FD8EC21AD}" srcOrd="0" destOrd="0" presId="urn:microsoft.com/office/officeart/2005/8/layout/hierarchy2"/>
    <dgm:cxn modelId="{85398A16-AB4E-4FD1-B1F6-A91F42486F62}" srcId="{949A229F-6A1E-45BB-8CFF-B3A69080AF7E}" destId="{FFF22FA4-1A40-4969-B734-9F7FF9CD0E2F}" srcOrd="1" destOrd="0" parTransId="{94D4595E-61C7-4A67-AF47-BAC5C36C6A14}" sibTransId="{B0A14508-5ECB-4E7E-B3EC-BD9813303D0A}"/>
    <dgm:cxn modelId="{7591FC1D-8C33-4E9C-BCFF-A9801ECB5937}" type="presOf" srcId="{E7878AEE-9995-4A98-B37D-4B850835F12A}" destId="{D6788AF2-02C5-444C-B769-06538429A425}" srcOrd="0" destOrd="0" presId="urn:microsoft.com/office/officeart/2005/8/layout/hierarchy2"/>
    <dgm:cxn modelId="{4FE29E22-2E37-4B87-A5FB-E28F4A2C27B1}" srcId="{949A229F-6A1E-45BB-8CFF-B3A69080AF7E}" destId="{C5325397-2344-493E-B9FE-DA1AF3EBBF86}" srcOrd="2" destOrd="0" parTransId="{5B083B7C-0B55-4747-B87A-DDB7B41BCEC2}" sibTransId="{4C84D631-BE6E-420E-B026-8F3D3F0104FB}"/>
    <dgm:cxn modelId="{0BD06043-B67C-43FB-BE11-FD1011E8D12A}" type="presOf" srcId="{C5325397-2344-493E-B9FE-DA1AF3EBBF86}" destId="{73C7944F-2FA1-4286-909A-37C4A6BF97B3}" srcOrd="0" destOrd="0" presId="urn:microsoft.com/office/officeart/2005/8/layout/hierarchy2"/>
    <dgm:cxn modelId="{32B64F6C-055F-4E51-BD37-C2059C46F5D4}" srcId="{C5325397-2344-493E-B9FE-DA1AF3EBBF86}" destId="{A997EDA3-983F-439E-845C-B21FDD4642DE}" srcOrd="1" destOrd="0" parTransId="{F9D7F575-5205-4EC6-BFF0-8A9BFFD4CD8D}" sibTransId="{F929487A-71A4-4925-9A5B-31F23B0DF52E}"/>
    <dgm:cxn modelId="{C0C1AF73-3B68-4FE7-9F60-8C6E0843C82F}" srcId="{949A229F-6A1E-45BB-8CFF-B3A69080AF7E}" destId="{E7878AEE-9995-4A98-B37D-4B850835F12A}" srcOrd="0" destOrd="0" parTransId="{B97CBFA3-FF30-46F3-94D7-A88A21744BC9}" sibTransId="{7E0D7E42-E0D9-4D7B-99CD-7E833E967115}"/>
    <dgm:cxn modelId="{444BC778-B6CC-4459-A823-29571B276965}" type="presOf" srcId="{2AF85D01-A150-4164-BC2F-566B0B95697D}" destId="{5AAB8AD3-F575-42EA-8764-E5F7675E55E7}" srcOrd="0" destOrd="0" presId="urn:microsoft.com/office/officeart/2005/8/layout/hierarchy2"/>
    <dgm:cxn modelId="{CCCE1681-0DAC-4CFB-8E57-9A76DEAC22FF}" type="presOf" srcId="{F28C6330-9146-475D-B041-8B7F71A15C68}" destId="{B720B305-3D7D-4740-B90A-FEB705FC2513}" srcOrd="0" destOrd="0" presId="urn:microsoft.com/office/officeart/2005/8/layout/hierarchy2"/>
    <dgm:cxn modelId="{D3FE508C-8434-4A8B-A13E-5C41AF7E95B9}" srcId="{C5325397-2344-493E-B9FE-DA1AF3EBBF86}" destId="{2AF85D01-A150-4164-BC2F-566B0B95697D}" srcOrd="0" destOrd="0" parTransId="{F28C6330-9146-475D-B041-8B7F71A15C68}" sibTransId="{8FC56035-4D7D-4398-9057-8AC129D4B7E5}"/>
    <dgm:cxn modelId="{8969AF9C-CADE-4316-81F9-2D0523814D8F}" type="presOf" srcId="{F9D7F575-5205-4EC6-BFF0-8A9BFFD4CD8D}" destId="{C0A48495-A63F-4D98-8951-94D5B8D1039E}" srcOrd="0" destOrd="0" presId="urn:microsoft.com/office/officeart/2005/8/layout/hierarchy2"/>
    <dgm:cxn modelId="{9ADCEC9C-8810-40E2-8FAE-9E7B6F7C43C2}" type="presOf" srcId="{949A229F-6A1E-45BB-8CFF-B3A69080AF7E}" destId="{4303050D-4B41-4B15-A0AF-CE4E9C9D2176}" srcOrd="0" destOrd="0" presId="urn:microsoft.com/office/officeart/2005/8/layout/hierarchy2"/>
    <dgm:cxn modelId="{2214E2C2-8776-4662-B882-E1C02B251294}" type="presOf" srcId="{F9D7F575-5205-4EC6-BFF0-8A9BFFD4CD8D}" destId="{E26CCAAA-6A72-4B8E-8F58-EAEBCD313625}" srcOrd="1" destOrd="0" presId="urn:microsoft.com/office/officeart/2005/8/layout/hierarchy2"/>
    <dgm:cxn modelId="{BA134DDD-3627-40CC-9114-CDBC13957BB6}" type="presOf" srcId="{A997EDA3-983F-439E-845C-B21FDD4642DE}" destId="{F1980BF5-9C86-4688-9758-6DA9D9387912}" srcOrd="0" destOrd="0" presId="urn:microsoft.com/office/officeart/2005/8/layout/hierarchy2"/>
    <dgm:cxn modelId="{7B5A1DFC-4BDA-485B-9DDC-0B536F5F074D}" type="presOf" srcId="{F28C6330-9146-475D-B041-8B7F71A15C68}" destId="{282459C8-23E7-4F00-A45A-5A0A81F78140}" srcOrd="1" destOrd="0" presId="urn:microsoft.com/office/officeart/2005/8/layout/hierarchy2"/>
    <dgm:cxn modelId="{F1C355F5-B3D4-4D42-B32B-2BDB700317B3}" type="presParOf" srcId="{4303050D-4B41-4B15-A0AF-CE4E9C9D2176}" destId="{800EB937-1F01-4871-9CF2-F2C5239C4690}" srcOrd="0" destOrd="0" presId="urn:microsoft.com/office/officeart/2005/8/layout/hierarchy2"/>
    <dgm:cxn modelId="{07B8A02B-A816-4690-8519-7B44B8506BCD}" type="presParOf" srcId="{800EB937-1F01-4871-9CF2-F2C5239C4690}" destId="{D6788AF2-02C5-444C-B769-06538429A425}" srcOrd="0" destOrd="0" presId="urn:microsoft.com/office/officeart/2005/8/layout/hierarchy2"/>
    <dgm:cxn modelId="{E0D2421F-4DC6-43BC-9423-457CF29F745C}" type="presParOf" srcId="{800EB937-1F01-4871-9CF2-F2C5239C4690}" destId="{FD48F260-09AF-47EA-AB54-9BC2BB3ABB2D}" srcOrd="1" destOrd="0" presId="urn:microsoft.com/office/officeart/2005/8/layout/hierarchy2"/>
    <dgm:cxn modelId="{C4E1CDA9-A38D-4766-8CDA-FDB9032AE275}" type="presParOf" srcId="{4303050D-4B41-4B15-A0AF-CE4E9C9D2176}" destId="{52B1269E-A27B-474B-A356-41205BEC0727}" srcOrd="1" destOrd="0" presId="urn:microsoft.com/office/officeart/2005/8/layout/hierarchy2"/>
    <dgm:cxn modelId="{7D2E2355-C0EB-4FC5-8DEF-D827183BCC27}" type="presParOf" srcId="{52B1269E-A27B-474B-A356-41205BEC0727}" destId="{8C8B3F70-B60A-46DB-934F-EB6FD8EC21AD}" srcOrd="0" destOrd="0" presId="urn:microsoft.com/office/officeart/2005/8/layout/hierarchy2"/>
    <dgm:cxn modelId="{1A3447BF-D768-49F3-A217-8286D431DB32}" type="presParOf" srcId="{52B1269E-A27B-474B-A356-41205BEC0727}" destId="{1A9B4FA7-CF45-4A3E-A5BB-C2AF07AB22F7}" srcOrd="1" destOrd="0" presId="urn:microsoft.com/office/officeart/2005/8/layout/hierarchy2"/>
    <dgm:cxn modelId="{8C8D6E23-C9F1-4581-AA7A-25D2BB36C310}" type="presParOf" srcId="{4303050D-4B41-4B15-A0AF-CE4E9C9D2176}" destId="{F0546C4C-72E0-4DBD-BAE2-4591389EF27D}" srcOrd="2" destOrd="0" presId="urn:microsoft.com/office/officeart/2005/8/layout/hierarchy2"/>
    <dgm:cxn modelId="{330034A0-085B-4DF5-89A3-C340D58F2F93}" type="presParOf" srcId="{F0546C4C-72E0-4DBD-BAE2-4591389EF27D}" destId="{73C7944F-2FA1-4286-909A-37C4A6BF97B3}" srcOrd="0" destOrd="0" presId="urn:microsoft.com/office/officeart/2005/8/layout/hierarchy2"/>
    <dgm:cxn modelId="{0867FF84-1AE2-49D0-BA10-59ECD7813D02}" type="presParOf" srcId="{F0546C4C-72E0-4DBD-BAE2-4591389EF27D}" destId="{A2ED5A14-6D54-4048-8F12-2AB43CF53BDE}" srcOrd="1" destOrd="0" presId="urn:microsoft.com/office/officeart/2005/8/layout/hierarchy2"/>
    <dgm:cxn modelId="{2395DC41-0EA6-4088-975F-BEABD272F259}" type="presParOf" srcId="{A2ED5A14-6D54-4048-8F12-2AB43CF53BDE}" destId="{B720B305-3D7D-4740-B90A-FEB705FC2513}" srcOrd="0" destOrd="0" presId="urn:microsoft.com/office/officeart/2005/8/layout/hierarchy2"/>
    <dgm:cxn modelId="{7955257B-BAE3-4F13-B3B8-D4380017D011}" type="presParOf" srcId="{B720B305-3D7D-4740-B90A-FEB705FC2513}" destId="{282459C8-23E7-4F00-A45A-5A0A81F78140}" srcOrd="0" destOrd="0" presId="urn:microsoft.com/office/officeart/2005/8/layout/hierarchy2"/>
    <dgm:cxn modelId="{C921D823-A91D-472C-9235-711A285A73DC}" type="presParOf" srcId="{A2ED5A14-6D54-4048-8F12-2AB43CF53BDE}" destId="{67218F5A-BB8F-493F-9124-A6C5962891ED}" srcOrd="1" destOrd="0" presId="urn:microsoft.com/office/officeart/2005/8/layout/hierarchy2"/>
    <dgm:cxn modelId="{61B37C90-3131-4ED5-A8D1-1C9FDDB68317}" type="presParOf" srcId="{67218F5A-BB8F-493F-9124-A6C5962891ED}" destId="{5AAB8AD3-F575-42EA-8764-E5F7675E55E7}" srcOrd="0" destOrd="0" presId="urn:microsoft.com/office/officeart/2005/8/layout/hierarchy2"/>
    <dgm:cxn modelId="{B54AE242-D913-4061-905D-CE56A0564451}" type="presParOf" srcId="{67218F5A-BB8F-493F-9124-A6C5962891ED}" destId="{360786D7-C89E-422C-A9FE-1F357A82BC91}" srcOrd="1" destOrd="0" presId="urn:microsoft.com/office/officeart/2005/8/layout/hierarchy2"/>
    <dgm:cxn modelId="{CF01D42F-FDD7-4173-B8BB-2CDBBDF92CE2}" type="presParOf" srcId="{A2ED5A14-6D54-4048-8F12-2AB43CF53BDE}" destId="{C0A48495-A63F-4D98-8951-94D5B8D1039E}" srcOrd="2" destOrd="0" presId="urn:microsoft.com/office/officeart/2005/8/layout/hierarchy2"/>
    <dgm:cxn modelId="{D7FA7B9B-C1AB-4C6C-AD7C-2D73228E3F3C}" type="presParOf" srcId="{C0A48495-A63F-4D98-8951-94D5B8D1039E}" destId="{E26CCAAA-6A72-4B8E-8F58-EAEBCD313625}" srcOrd="0" destOrd="0" presId="urn:microsoft.com/office/officeart/2005/8/layout/hierarchy2"/>
    <dgm:cxn modelId="{8C4B40F9-04D2-4EE2-8E15-6C91369E9C2F}" type="presParOf" srcId="{A2ED5A14-6D54-4048-8F12-2AB43CF53BDE}" destId="{69591EB1-3203-4B9B-8E79-7C6BEE012295}" srcOrd="3" destOrd="0" presId="urn:microsoft.com/office/officeart/2005/8/layout/hierarchy2"/>
    <dgm:cxn modelId="{1765C1A2-4C2F-4D70-BB4A-CD4172977A38}" type="presParOf" srcId="{69591EB1-3203-4B9B-8E79-7C6BEE012295}" destId="{F1980BF5-9C86-4688-9758-6DA9D9387912}" srcOrd="0" destOrd="0" presId="urn:microsoft.com/office/officeart/2005/8/layout/hierarchy2"/>
    <dgm:cxn modelId="{FA10E3AD-6157-44FC-BC67-564621F2BDBF}" type="presParOf" srcId="{69591EB1-3203-4B9B-8E79-7C6BEE012295}" destId="{464CDF13-596C-4006-87F0-1360CA2A239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CDFFD-2CC2-4A31-86BD-FF9F5C8F520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05385B5-3B1B-4FC5-8514-0DECC179C7DD}">
      <dgm:prSet/>
      <dgm:spPr/>
      <dgm:t>
        <a:bodyPr/>
        <a:lstStyle/>
        <a:p>
          <a:pPr>
            <a:defRPr b="1"/>
          </a:pPr>
          <a:r>
            <a:rPr lang="pt-PT"/>
            <a:t>Código de barras:</a:t>
          </a:r>
          <a:endParaRPr lang="en-US"/>
        </a:p>
      </dgm:t>
    </dgm:pt>
    <dgm:pt modelId="{1DAC6C07-DFC9-492C-BCF6-D2227404B086}" type="parTrans" cxnId="{10E16CED-2917-44B4-97A3-6076CCA2FA33}">
      <dgm:prSet/>
      <dgm:spPr/>
      <dgm:t>
        <a:bodyPr/>
        <a:lstStyle/>
        <a:p>
          <a:endParaRPr lang="en-US"/>
        </a:p>
      </dgm:t>
    </dgm:pt>
    <dgm:pt modelId="{E986470B-0434-48E8-BF3C-405BC5106B35}" type="sibTrans" cxnId="{10E16CED-2917-44B4-97A3-6076CCA2FA33}">
      <dgm:prSet/>
      <dgm:spPr/>
      <dgm:t>
        <a:bodyPr/>
        <a:lstStyle/>
        <a:p>
          <a:endParaRPr lang="en-US"/>
        </a:p>
      </dgm:t>
    </dgm:pt>
    <dgm:pt modelId="{8BBB3715-2328-41AD-9F79-121704533AA7}">
      <dgm:prSet/>
      <dgm:spPr/>
      <dgm:t>
        <a:bodyPr/>
        <a:lstStyle/>
        <a:p>
          <a:r>
            <a:rPr lang="pt-PT"/>
            <a:t>Lineares;</a:t>
          </a:r>
          <a:endParaRPr lang="en-US"/>
        </a:p>
      </dgm:t>
    </dgm:pt>
    <dgm:pt modelId="{E77C23EC-CC12-4B3D-A933-2D7808542D57}" type="parTrans" cxnId="{9B571E02-F2CA-4898-A3F9-4617DD79C10B}">
      <dgm:prSet/>
      <dgm:spPr/>
      <dgm:t>
        <a:bodyPr/>
        <a:lstStyle/>
        <a:p>
          <a:endParaRPr lang="en-US"/>
        </a:p>
      </dgm:t>
    </dgm:pt>
    <dgm:pt modelId="{25CA9F2A-3F4F-4A36-A745-7FB95B4B67B8}" type="sibTrans" cxnId="{9B571E02-F2CA-4898-A3F9-4617DD79C10B}">
      <dgm:prSet/>
      <dgm:spPr/>
      <dgm:t>
        <a:bodyPr/>
        <a:lstStyle/>
        <a:p>
          <a:endParaRPr lang="en-US"/>
        </a:p>
      </dgm:t>
    </dgm:pt>
    <dgm:pt modelId="{EF9F27D0-4AF9-46FD-8DF9-8F8415266F93}">
      <dgm:prSet/>
      <dgm:spPr/>
      <dgm:t>
        <a:bodyPr/>
        <a:lstStyle/>
        <a:p>
          <a:r>
            <a:rPr lang="pt-PT"/>
            <a:t>2D</a:t>
          </a:r>
          <a:endParaRPr lang="en-US"/>
        </a:p>
      </dgm:t>
    </dgm:pt>
    <dgm:pt modelId="{64676314-C524-41F1-B6EF-C155BA23980F}" type="parTrans" cxnId="{F1962F58-9CD6-4DE1-A967-CA5D64E22726}">
      <dgm:prSet/>
      <dgm:spPr/>
      <dgm:t>
        <a:bodyPr/>
        <a:lstStyle/>
        <a:p>
          <a:endParaRPr lang="en-US"/>
        </a:p>
      </dgm:t>
    </dgm:pt>
    <dgm:pt modelId="{EFE51242-B989-4825-869E-C33F4DBE4377}" type="sibTrans" cxnId="{F1962F58-9CD6-4DE1-A967-CA5D64E22726}">
      <dgm:prSet/>
      <dgm:spPr/>
      <dgm:t>
        <a:bodyPr/>
        <a:lstStyle/>
        <a:p>
          <a:endParaRPr lang="en-US"/>
        </a:p>
      </dgm:t>
    </dgm:pt>
    <dgm:pt modelId="{EB7F497A-7DD6-415D-842D-55CCDBA505C7}">
      <dgm:prSet/>
      <dgm:spPr/>
      <dgm:t>
        <a:bodyPr/>
        <a:lstStyle/>
        <a:p>
          <a:pPr>
            <a:defRPr b="1"/>
          </a:pPr>
          <a:r>
            <a:rPr lang="pt-PT" dirty="0"/>
            <a:t>Documento tem espaço livre no cabeçalho e rodapé;</a:t>
          </a:r>
          <a:endParaRPr lang="en-US" dirty="0"/>
        </a:p>
      </dgm:t>
    </dgm:pt>
    <dgm:pt modelId="{6123319C-C66B-4902-B68D-4BC218430829}" type="parTrans" cxnId="{4966EA18-3006-414F-B0CC-22B789133A4E}">
      <dgm:prSet/>
      <dgm:spPr/>
      <dgm:t>
        <a:bodyPr/>
        <a:lstStyle/>
        <a:p>
          <a:endParaRPr lang="en-US"/>
        </a:p>
      </dgm:t>
    </dgm:pt>
    <dgm:pt modelId="{54DB0A27-20BA-46BD-9B19-07F07F33CF03}" type="sibTrans" cxnId="{4966EA18-3006-414F-B0CC-22B789133A4E}">
      <dgm:prSet/>
      <dgm:spPr/>
      <dgm:t>
        <a:bodyPr/>
        <a:lstStyle/>
        <a:p>
          <a:endParaRPr lang="en-US"/>
        </a:p>
      </dgm:t>
    </dgm:pt>
    <dgm:pt modelId="{AE28EB54-6D01-484F-95DD-A5647E585767}">
      <dgm:prSet/>
      <dgm:spPr/>
      <dgm:t>
        <a:bodyPr/>
        <a:lstStyle/>
        <a:p>
          <a:pPr>
            <a:defRPr b="1"/>
          </a:pPr>
          <a:r>
            <a:rPr lang="pt-PT"/>
            <a:t>Escolha do código de barras linear;</a:t>
          </a:r>
          <a:endParaRPr lang="en-US"/>
        </a:p>
      </dgm:t>
    </dgm:pt>
    <dgm:pt modelId="{D532BEF1-D853-4832-84DE-4C6B27925DC4}" type="parTrans" cxnId="{67472BAD-3605-403A-9F99-95EB9B064EDF}">
      <dgm:prSet/>
      <dgm:spPr/>
      <dgm:t>
        <a:bodyPr/>
        <a:lstStyle/>
        <a:p>
          <a:endParaRPr lang="en-US"/>
        </a:p>
      </dgm:t>
    </dgm:pt>
    <dgm:pt modelId="{8D6A58CF-7DAA-4A90-B266-BA3B70F3A69F}" type="sibTrans" cxnId="{67472BAD-3605-403A-9F99-95EB9B064EDF}">
      <dgm:prSet/>
      <dgm:spPr/>
      <dgm:t>
        <a:bodyPr/>
        <a:lstStyle/>
        <a:p>
          <a:endParaRPr lang="en-US"/>
        </a:p>
      </dgm:t>
    </dgm:pt>
    <dgm:pt modelId="{A30B291B-A714-4269-B6EA-70B6B7BF8EA4}" type="pres">
      <dgm:prSet presAssocID="{836CDFFD-2CC2-4A31-86BD-FF9F5C8F520E}" presName="root" presStyleCnt="0">
        <dgm:presLayoutVars>
          <dgm:dir/>
          <dgm:resizeHandles val="exact"/>
        </dgm:presLayoutVars>
      </dgm:prSet>
      <dgm:spPr/>
    </dgm:pt>
    <dgm:pt modelId="{2089E6D6-188A-4F0B-AD75-465E266AE3BF}" type="pres">
      <dgm:prSet presAssocID="{505385B5-3B1B-4FC5-8514-0DECC179C7DD}" presName="compNode" presStyleCnt="0"/>
      <dgm:spPr/>
    </dgm:pt>
    <dgm:pt modelId="{7AA135C3-9AE6-4520-97C5-35A84AAD8C8C}" type="pres">
      <dgm:prSet presAssocID="{505385B5-3B1B-4FC5-8514-0DECC179C7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537E5819-56DF-421C-BA17-6F68312E91D7}" type="pres">
      <dgm:prSet presAssocID="{505385B5-3B1B-4FC5-8514-0DECC179C7DD}" presName="iconSpace" presStyleCnt="0"/>
      <dgm:spPr/>
    </dgm:pt>
    <dgm:pt modelId="{B659027E-22F6-461F-92F2-652DAF6DE4A4}" type="pres">
      <dgm:prSet presAssocID="{505385B5-3B1B-4FC5-8514-0DECC179C7DD}" presName="parTx" presStyleLbl="revTx" presStyleIdx="0" presStyleCnt="6">
        <dgm:presLayoutVars>
          <dgm:chMax val="0"/>
          <dgm:chPref val="0"/>
        </dgm:presLayoutVars>
      </dgm:prSet>
      <dgm:spPr/>
    </dgm:pt>
    <dgm:pt modelId="{859F5CE7-7433-479B-8650-6DE1ECB98C55}" type="pres">
      <dgm:prSet presAssocID="{505385B5-3B1B-4FC5-8514-0DECC179C7DD}" presName="txSpace" presStyleCnt="0"/>
      <dgm:spPr/>
    </dgm:pt>
    <dgm:pt modelId="{AB8BC65E-E853-4202-9AB9-27485B4FF3A9}" type="pres">
      <dgm:prSet presAssocID="{505385B5-3B1B-4FC5-8514-0DECC179C7DD}" presName="desTx" presStyleLbl="revTx" presStyleIdx="1" presStyleCnt="6">
        <dgm:presLayoutVars/>
      </dgm:prSet>
      <dgm:spPr/>
    </dgm:pt>
    <dgm:pt modelId="{E312A333-9ECE-4517-AC20-38154A9B08B8}" type="pres">
      <dgm:prSet presAssocID="{E986470B-0434-48E8-BF3C-405BC5106B35}" presName="sibTrans" presStyleCnt="0"/>
      <dgm:spPr/>
    </dgm:pt>
    <dgm:pt modelId="{FAB77219-3026-4889-988D-34C84895480C}" type="pres">
      <dgm:prSet presAssocID="{EB7F497A-7DD6-415D-842D-55CCDBA505C7}" presName="compNode" presStyleCnt="0"/>
      <dgm:spPr/>
    </dgm:pt>
    <dgm:pt modelId="{3DB815D4-FC39-4A7B-8B4E-75E415397A9A}" type="pres">
      <dgm:prSet presAssocID="{EB7F497A-7DD6-415D-842D-55CCDBA505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5AD3F30D-265E-4DCA-B973-F69FA627734E}" type="pres">
      <dgm:prSet presAssocID="{EB7F497A-7DD6-415D-842D-55CCDBA505C7}" presName="iconSpace" presStyleCnt="0"/>
      <dgm:spPr/>
    </dgm:pt>
    <dgm:pt modelId="{E4E18A6F-88B8-4431-89F5-E08E67DBAA3F}" type="pres">
      <dgm:prSet presAssocID="{EB7F497A-7DD6-415D-842D-55CCDBA505C7}" presName="parTx" presStyleLbl="revTx" presStyleIdx="2" presStyleCnt="6">
        <dgm:presLayoutVars>
          <dgm:chMax val="0"/>
          <dgm:chPref val="0"/>
        </dgm:presLayoutVars>
      </dgm:prSet>
      <dgm:spPr/>
    </dgm:pt>
    <dgm:pt modelId="{EB82AFDD-56BD-4205-8380-208A6A19FFDC}" type="pres">
      <dgm:prSet presAssocID="{EB7F497A-7DD6-415D-842D-55CCDBA505C7}" presName="txSpace" presStyleCnt="0"/>
      <dgm:spPr/>
    </dgm:pt>
    <dgm:pt modelId="{699288E1-C820-4ED9-B2DA-9F317D1167D9}" type="pres">
      <dgm:prSet presAssocID="{EB7F497A-7DD6-415D-842D-55CCDBA505C7}" presName="desTx" presStyleLbl="revTx" presStyleIdx="3" presStyleCnt="6">
        <dgm:presLayoutVars/>
      </dgm:prSet>
      <dgm:spPr/>
    </dgm:pt>
    <dgm:pt modelId="{D724E45B-96AE-4481-BDE8-F87059B851E1}" type="pres">
      <dgm:prSet presAssocID="{54DB0A27-20BA-46BD-9B19-07F07F33CF03}" presName="sibTrans" presStyleCnt="0"/>
      <dgm:spPr/>
    </dgm:pt>
    <dgm:pt modelId="{B960C983-23A4-4609-8253-F11537EA9284}" type="pres">
      <dgm:prSet presAssocID="{AE28EB54-6D01-484F-95DD-A5647E585767}" presName="compNode" presStyleCnt="0"/>
      <dgm:spPr/>
    </dgm:pt>
    <dgm:pt modelId="{0190BAE3-2483-4AFC-A3B4-ABEC7BA02D56}" type="pres">
      <dgm:prSet presAssocID="{AE28EB54-6D01-484F-95DD-A5647E5857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5DF5612C-8A32-466C-9AB5-D2317982BF5E}" type="pres">
      <dgm:prSet presAssocID="{AE28EB54-6D01-484F-95DD-A5647E585767}" presName="iconSpace" presStyleCnt="0"/>
      <dgm:spPr/>
    </dgm:pt>
    <dgm:pt modelId="{82016500-0A09-4EB0-B04D-B3B378E95636}" type="pres">
      <dgm:prSet presAssocID="{AE28EB54-6D01-484F-95DD-A5647E585767}" presName="parTx" presStyleLbl="revTx" presStyleIdx="4" presStyleCnt="6">
        <dgm:presLayoutVars>
          <dgm:chMax val="0"/>
          <dgm:chPref val="0"/>
        </dgm:presLayoutVars>
      </dgm:prSet>
      <dgm:spPr/>
    </dgm:pt>
    <dgm:pt modelId="{3B0A8381-7391-411D-865B-F69F8F04B6DC}" type="pres">
      <dgm:prSet presAssocID="{AE28EB54-6D01-484F-95DD-A5647E585767}" presName="txSpace" presStyleCnt="0"/>
      <dgm:spPr/>
    </dgm:pt>
    <dgm:pt modelId="{B5B2BB4B-C456-424F-8C96-A67A59744F3B}" type="pres">
      <dgm:prSet presAssocID="{AE28EB54-6D01-484F-95DD-A5647E585767}" presName="desTx" presStyleLbl="revTx" presStyleIdx="5" presStyleCnt="6">
        <dgm:presLayoutVars/>
      </dgm:prSet>
      <dgm:spPr/>
    </dgm:pt>
  </dgm:ptLst>
  <dgm:cxnLst>
    <dgm:cxn modelId="{9B571E02-F2CA-4898-A3F9-4617DD79C10B}" srcId="{505385B5-3B1B-4FC5-8514-0DECC179C7DD}" destId="{8BBB3715-2328-41AD-9F79-121704533AA7}" srcOrd="0" destOrd="0" parTransId="{E77C23EC-CC12-4B3D-A933-2D7808542D57}" sibTransId="{25CA9F2A-3F4F-4A36-A745-7FB95B4B67B8}"/>
    <dgm:cxn modelId="{4966EA18-3006-414F-B0CC-22B789133A4E}" srcId="{836CDFFD-2CC2-4A31-86BD-FF9F5C8F520E}" destId="{EB7F497A-7DD6-415D-842D-55CCDBA505C7}" srcOrd="1" destOrd="0" parTransId="{6123319C-C66B-4902-B68D-4BC218430829}" sibTransId="{54DB0A27-20BA-46BD-9B19-07F07F33CF03}"/>
    <dgm:cxn modelId="{266D7A49-1203-437C-BAA4-275312599EA5}" type="presOf" srcId="{EB7F497A-7DD6-415D-842D-55CCDBA505C7}" destId="{E4E18A6F-88B8-4431-89F5-E08E67DBAA3F}" srcOrd="0" destOrd="0" presId="urn:microsoft.com/office/officeart/2018/5/layout/CenteredIconLabelDescriptionList"/>
    <dgm:cxn modelId="{69ED5057-82DD-4A2F-AE25-90019C171660}" type="presOf" srcId="{836CDFFD-2CC2-4A31-86BD-FF9F5C8F520E}" destId="{A30B291B-A714-4269-B6EA-70B6B7BF8EA4}" srcOrd="0" destOrd="0" presId="urn:microsoft.com/office/officeart/2018/5/layout/CenteredIconLabelDescriptionList"/>
    <dgm:cxn modelId="{F1962F58-9CD6-4DE1-A967-CA5D64E22726}" srcId="{505385B5-3B1B-4FC5-8514-0DECC179C7DD}" destId="{EF9F27D0-4AF9-46FD-8DF9-8F8415266F93}" srcOrd="1" destOrd="0" parTransId="{64676314-C524-41F1-B6EF-C155BA23980F}" sibTransId="{EFE51242-B989-4825-869E-C33F4DBE4377}"/>
    <dgm:cxn modelId="{63D6787A-71E2-4771-A694-825667B9A64B}" type="presOf" srcId="{505385B5-3B1B-4FC5-8514-0DECC179C7DD}" destId="{B659027E-22F6-461F-92F2-652DAF6DE4A4}" srcOrd="0" destOrd="0" presId="urn:microsoft.com/office/officeart/2018/5/layout/CenteredIconLabelDescriptionList"/>
    <dgm:cxn modelId="{6425A87F-1C28-414D-A835-B307C8D12018}" type="presOf" srcId="{AE28EB54-6D01-484F-95DD-A5647E585767}" destId="{82016500-0A09-4EB0-B04D-B3B378E95636}" srcOrd="0" destOrd="0" presId="urn:microsoft.com/office/officeart/2018/5/layout/CenteredIconLabelDescriptionList"/>
    <dgm:cxn modelId="{35FB5380-2D68-4CA0-B474-023C369C09E0}" type="presOf" srcId="{8BBB3715-2328-41AD-9F79-121704533AA7}" destId="{AB8BC65E-E853-4202-9AB9-27485B4FF3A9}" srcOrd="0" destOrd="0" presId="urn:microsoft.com/office/officeart/2018/5/layout/CenteredIconLabelDescriptionList"/>
    <dgm:cxn modelId="{67472BAD-3605-403A-9F99-95EB9B064EDF}" srcId="{836CDFFD-2CC2-4A31-86BD-FF9F5C8F520E}" destId="{AE28EB54-6D01-484F-95DD-A5647E585767}" srcOrd="2" destOrd="0" parTransId="{D532BEF1-D853-4832-84DE-4C6B27925DC4}" sibTransId="{8D6A58CF-7DAA-4A90-B266-BA3B70F3A69F}"/>
    <dgm:cxn modelId="{A28B7BDA-A8D4-4110-8EEE-9EB4FEB9BE6E}" type="presOf" srcId="{EF9F27D0-4AF9-46FD-8DF9-8F8415266F93}" destId="{AB8BC65E-E853-4202-9AB9-27485B4FF3A9}" srcOrd="0" destOrd="1" presId="urn:microsoft.com/office/officeart/2018/5/layout/CenteredIconLabelDescriptionList"/>
    <dgm:cxn modelId="{10E16CED-2917-44B4-97A3-6076CCA2FA33}" srcId="{836CDFFD-2CC2-4A31-86BD-FF9F5C8F520E}" destId="{505385B5-3B1B-4FC5-8514-0DECC179C7DD}" srcOrd="0" destOrd="0" parTransId="{1DAC6C07-DFC9-492C-BCF6-D2227404B086}" sibTransId="{E986470B-0434-48E8-BF3C-405BC5106B35}"/>
    <dgm:cxn modelId="{A1430BFC-D4DC-4F98-848D-7F6BAF9183A6}" type="presParOf" srcId="{A30B291B-A714-4269-B6EA-70B6B7BF8EA4}" destId="{2089E6D6-188A-4F0B-AD75-465E266AE3BF}" srcOrd="0" destOrd="0" presId="urn:microsoft.com/office/officeart/2018/5/layout/CenteredIconLabelDescriptionList"/>
    <dgm:cxn modelId="{B23CDD5D-91BA-42CF-9174-5EB87F289590}" type="presParOf" srcId="{2089E6D6-188A-4F0B-AD75-465E266AE3BF}" destId="{7AA135C3-9AE6-4520-97C5-35A84AAD8C8C}" srcOrd="0" destOrd="0" presId="urn:microsoft.com/office/officeart/2018/5/layout/CenteredIconLabelDescriptionList"/>
    <dgm:cxn modelId="{06A16A5B-5C8B-4033-8629-671091AA263A}" type="presParOf" srcId="{2089E6D6-188A-4F0B-AD75-465E266AE3BF}" destId="{537E5819-56DF-421C-BA17-6F68312E91D7}" srcOrd="1" destOrd="0" presId="urn:microsoft.com/office/officeart/2018/5/layout/CenteredIconLabelDescriptionList"/>
    <dgm:cxn modelId="{B3E93661-6272-4F6B-A12C-1BA33EAE1E66}" type="presParOf" srcId="{2089E6D6-188A-4F0B-AD75-465E266AE3BF}" destId="{B659027E-22F6-461F-92F2-652DAF6DE4A4}" srcOrd="2" destOrd="0" presId="urn:microsoft.com/office/officeart/2018/5/layout/CenteredIconLabelDescriptionList"/>
    <dgm:cxn modelId="{497EBE34-401B-4BA4-B34C-80C975F7D7B8}" type="presParOf" srcId="{2089E6D6-188A-4F0B-AD75-465E266AE3BF}" destId="{859F5CE7-7433-479B-8650-6DE1ECB98C55}" srcOrd="3" destOrd="0" presId="urn:microsoft.com/office/officeart/2018/5/layout/CenteredIconLabelDescriptionList"/>
    <dgm:cxn modelId="{8387D684-49C0-48B3-B087-E24196663356}" type="presParOf" srcId="{2089E6D6-188A-4F0B-AD75-465E266AE3BF}" destId="{AB8BC65E-E853-4202-9AB9-27485B4FF3A9}" srcOrd="4" destOrd="0" presId="urn:microsoft.com/office/officeart/2018/5/layout/CenteredIconLabelDescriptionList"/>
    <dgm:cxn modelId="{51B87A65-283D-48CE-B2FD-FF75813EAC94}" type="presParOf" srcId="{A30B291B-A714-4269-B6EA-70B6B7BF8EA4}" destId="{E312A333-9ECE-4517-AC20-38154A9B08B8}" srcOrd="1" destOrd="0" presId="urn:microsoft.com/office/officeart/2018/5/layout/CenteredIconLabelDescriptionList"/>
    <dgm:cxn modelId="{EBE2B17D-1016-4FF2-8298-94176E408D55}" type="presParOf" srcId="{A30B291B-A714-4269-B6EA-70B6B7BF8EA4}" destId="{FAB77219-3026-4889-988D-34C84895480C}" srcOrd="2" destOrd="0" presId="urn:microsoft.com/office/officeart/2018/5/layout/CenteredIconLabelDescriptionList"/>
    <dgm:cxn modelId="{177CB2DF-FA1B-4EFE-9B18-B4E73376A2E2}" type="presParOf" srcId="{FAB77219-3026-4889-988D-34C84895480C}" destId="{3DB815D4-FC39-4A7B-8B4E-75E415397A9A}" srcOrd="0" destOrd="0" presId="urn:microsoft.com/office/officeart/2018/5/layout/CenteredIconLabelDescriptionList"/>
    <dgm:cxn modelId="{BBD4B6A7-5E61-4421-A81B-ECC4A001CCF3}" type="presParOf" srcId="{FAB77219-3026-4889-988D-34C84895480C}" destId="{5AD3F30D-265E-4DCA-B973-F69FA627734E}" srcOrd="1" destOrd="0" presId="urn:microsoft.com/office/officeart/2018/5/layout/CenteredIconLabelDescriptionList"/>
    <dgm:cxn modelId="{C0C9A5B3-9C53-4046-8FAC-7EC58CF072AE}" type="presParOf" srcId="{FAB77219-3026-4889-988D-34C84895480C}" destId="{E4E18A6F-88B8-4431-89F5-E08E67DBAA3F}" srcOrd="2" destOrd="0" presId="urn:microsoft.com/office/officeart/2018/5/layout/CenteredIconLabelDescriptionList"/>
    <dgm:cxn modelId="{03D4F4BF-1B69-435F-8B62-51DECC192740}" type="presParOf" srcId="{FAB77219-3026-4889-988D-34C84895480C}" destId="{EB82AFDD-56BD-4205-8380-208A6A19FFDC}" srcOrd="3" destOrd="0" presId="urn:microsoft.com/office/officeart/2018/5/layout/CenteredIconLabelDescriptionList"/>
    <dgm:cxn modelId="{B000459F-A0C1-4885-9079-3B32D575A06E}" type="presParOf" srcId="{FAB77219-3026-4889-988D-34C84895480C}" destId="{699288E1-C820-4ED9-B2DA-9F317D1167D9}" srcOrd="4" destOrd="0" presId="urn:microsoft.com/office/officeart/2018/5/layout/CenteredIconLabelDescriptionList"/>
    <dgm:cxn modelId="{E0C1AB17-61BE-4FFA-8D70-EEA50F6A08B3}" type="presParOf" srcId="{A30B291B-A714-4269-B6EA-70B6B7BF8EA4}" destId="{D724E45B-96AE-4481-BDE8-F87059B851E1}" srcOrd="3" destOrd="0" presId="urn:microsoft.com/office/officeart/2018/5/layout/CenteredIconLabelDescriptionList"/>
    <dgm:cxn modelId="{C96EC5DE-9777-4556-88BD-CD6BEF844504}" type="presParOf" srcId="{A30B291B-A714-4269-B6EA-70B6B7BF8EA4}" destId="{B960C983-23A4-4609-8253-F11537EA9284}" srcOrd="4" destOrd="0" presId="urn:microsoft.com/office/officeart/2018/5/layout/CenteredIconLabelDescriptionList"/>
    <dgm:cxn modelId="{3DCFDC55-177C-4B3E-ADC3-C6AF4CC41427}" type="presParOf" srcId="{B960C983-23A4-4609-8253-F11537EA9284}" destId="{0190BAE3-2483-4AFC-A3B4-ABEC7BA02D56}" srcOrd="0" destOrd="0" presId="urn:microsoft.com/office/officeart/2018/5/layout/CenteredIconLabelDescriptionList"/>
    <dgm:cxn modelId="{C769837C-D01E-4757-8F17-53D62D9C0EDA}" type="presParOf" srcId="{B960C983-23A4-4609-8253-F11537EA9284}" destId="{5DF5612C-8A32-466C-9AB5-D2317982BF5E}" srcOrd="1" destOrd="0" presId="urn:microsoft.com/office/officeart/2018/5/layout/CenteredIconLabelDescriptionList"/>
    <dgm:cxn modelId="{4A613899-802A-43CC-89C2-D6F682904A02}" type="presParOf" srcId="{B960C983-23A4-4609-8253-F11537EA9284}" destId="{82016500-0A09-4EB0-B04D-B3B378E95636}" srcOrd="2" destOrd="0" presId="urn:microsoft.com/office/officeart/2018/5/layout/CenteredIconLabelDescriptionList"/>
    <dgm:cxn modelId="{AC7B4FDE-B6E7-4010-8C92-8E15FC77EA3D}" type="presParOf" srcId="{B960C983-23A4-4609-8253-F11537EA9284}" destId="{3B0A8381-7391-411D-865B-F69F8F04B6DC}" srcOrd="3" destOrd="0" presId="urn:microsoft.com/office/officeart/2018/5/layout/CenteredIconLabelDescriptionList"/>
    <dgm:cxn modelId="{D1BE5337-70EE-4A09-9A14-12C0392E1835}" type="presParOf" srcId="{B960C983-23A4-4609-8253-F11537EA9284}" destId="{B5B2BB4B-C456-424F-8C96-A67A59744F3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4AA3F6-471E-41FC-A16E-590FBDA334E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DE5926C-878D-4C79-A6D7-05D8A2113E03}">
      <dgm:prSet/>
      <dgm:spPr/>
      <dgm:t>
        <a:bodyPr/>
        <a:lstStyle/>
        <a:p>
          <a:r>
            <a:rPr lang="pt-PT"/>
            <a:t>Documento sem marca de água;</a:t>
          </a:r>
          <a:endParaRPr lang="en-US"/>
        </a:p>
      </dgm:t>
    </dgm:pt>
    <dgm:pt modelId="{F1AA2125-D55D-4E5D-ACEA-86144A89F829}" type="parTrans" cxnId="{615C8B24-D34C-4281-B6A8-F7430C9F7965}">
      <dgm:prSet/>
      <dgm:spPr/>
      <dgm:t>
        <a:bodyPr/>
        <a:lstStyle/>
        <a:p>
          <a:endParaRPr lang="en-US"/>
        </a:p>
      </dgm:t>
    </dgm:pt>
    <dgm:pt modelId="{7FCB905B-D84E-44A9-8DBE-2CC229596AC7}" type="sibTrans" cxnId="{615C8B24-D34C-4281-B6A8-F7430C9F7965}">
      <dgm:prSet/>
      <dgm:spPr/>
      <dgm:t>
        <a:bodyPr/>
        <a:lstStyle/>
        <a:p>
          <a:endParaRPr lang="en-US"/>
        </a:p>
      </dgm:t>
    </dgm:pt>
    <dgm:pt modelId="{27535038-B76F-4FE1-94D0-317C195FCADA}">
      <dgm:prSet/>
      <dgm:spPr/>
      <dgm:t>
        <a:bodyPr/>
        <a:lstStyle/>
        <a:p>
          <a:r>
            <a:rPr lang="pt-PT"/>
            <a:t>Documento com marca de água;</a:t>
          </a:r>
          <a:endParaRPr lang="en-US"/>
        </a:p>
      </dgm:t>
    </dgm:pt>
    <dgm:pt modelId="{D74CF0E1-F85F-4CC8-912E-D66291D1AF02}" type="parTrans" cxnId="{7FAB3651-604F-4EFC-AFFA-E539B361475E}">
      <dgm:prSet/>
      <dgm:spPr/>
      <dgm:t>
        <a:bodyPr/>
        <a:lstStyle/>
        <a:p>
          <a:endParaRPr lang="en-US"/>
        </a:p>
      </dgm:t>
    </dgm:pt>
    <dgm:pt modelId="{F5C9F57E-D4B0-4316-BDEF-19EC4002B3E2}" type="sibTrans" cxnId="{7FAB3651-604F-4EFC-AFFA-E539B361475E}">
      <dgm:prSet/>
      <dgm:spPr/>
      <dgm:t>
        <a:bodyPr/>
        <a:lstStyle/>
        <a:p>
          <a:endParaRPr lang="en-US"/>
        </a:p>
      </dgm:t>
    </dgm:pt>
    <dgm:pt modelId="{6CF2030D-B90E-4A35-A44B-F84FBC88AB57}">
      <dgm:prSet/>
      <dgm:spPr/>
      <dgm:t>
        <a:bodyPr/>
        <a:lstStyle/>
        <a:p>
          <a:r>
            <a:rPr lang="pt-PT"/>
            <a:t>Documento digitalizado com marca de água.</a:t>
          </a:r>
          <a:endParaRPr lang="en-US"/>
        </a:p>
      </dgm:t>
    </dgm:pt>
    <dgm:pt modelId="{6A259347-AAAB-437C-BB18-EC78056B9537}" type="parTrans" cxnId="{C0C404A5-EAC2-47B8-B3F0-B29559E22A78}">
      <dgm:prSet/>
      <dgm:spPr/>
      <dgm:t>
        <a:bodyPr/>
        <a:lstStyle/>
        <a:p>
          <a:endParaRPr lang="en-US"/>
        </a:p>
      </dgm:t>
    </dgm:pt>
    <dgm:pt modelId="{B2FF3CE5-C47A-4347-A80A-935B3066992D}" type="sibTrans" cxnId="{C0C404A5-EAC2-47B8-B3F0-B29559E22A78}">
      <dgm:prSet/>
      <dgm:spPr/>
      <dgm:t>
        <a:bodyPr/>
        <a:lstStyle/>
        <a:p>
          <a:endParaRPr lang="en-US"/>
        </a:p>
      </dgm:t>
    </dgm:pt>
    <dgm:pt modelId="{45108A79-5417-40FC-95A1-5F77C56D1E72}" type="pres">
      <dgm:prSet presAssocID="{8E4AA3F6-471E-41FC-A16E-590FBDA334E1}" presName="hierChild1" presStyleCnt="0">
        <dgm:presLayoutVars>
          <dgm:chPref val="1"/>
          <dgm:dir/>
          <dgm:animOne val="branch"/>
          <dgm:animLvl val="lvl"/>
          <dgm:resizeHandles/>
        </dgm:presLayoutVars>
      </dgm:prSet>
      <dgm:spPr/>
    </dgm:pt>
    <dgm:pt modelId="{0C66AB75-386F-4CC2-94A5-A94C4F3EB9D3}" type="pres">
      <dgm:prSet presAssocID="{1DE5926C-878D-4C79-A6D7-05D8A2113E03}" presName="hierRoot1" presStyleCnt="0"/>
      <dgm:spPr/>
    </dgm:pt>
    <dgm:pt modelId="{66159BD9-7ED5-4770-8B65-667F9BEF3A39}" type="pres">
      <dgm:prSet presAssocID="{1DE5926C-878D-4C79-A6D7-05D8A2113E03}" presName="composite" presStyleCnt="0"/>
      <dgm:spPr/>
    </dgm:pt>
    <dgm:pt modelId="{B7707FAD-AC48-4B5B-BDA3-300BDD6DE93B}" type="pres">
      <dgm:prSet presAssocID="{1DE5926C-878D-4C79-A6D7-05D8A2113E03}" presName="background" presStyleLbl="node0" presStyleIdx="0" presStyleCnt="3"/>
      <dgm:spPr/>
    </dgm:pt>
    <dgm:pt modelId="{ACC3F7DE-C7DC-4A46-A97D-3C70A39E4BB6}" type="pres">
      <dgm:prSet presAssocID="{1DE5926C-878D-4C79-A6D7-05D8A2113E03}" presName="text" presStyleLbl="fgAcc0" presStyleIdx="0" presStyleCnt="3">
        <dgm:presLayoutVars>
          <dgm:chPref val="3"/>
        </dgm:presLayoutVars>
      </dgm:prSet>
      <dgm:spPr/>
    </dgm:pt>
    <dgm:pt modelId="{AA8A0CB9-8B43-4B0A-91A8-D9AD880C28E6}" type="pres">
      <dgm:prSet presAssocID="{1DE5926C-878D-4C79-A6D7-05D8A2113E03}" presName="hierChild2" presStyleCnt="0"/>
      <dgm:spPr/>
    </dgm:pt>
    <dgm:pt modelId="{7107A409-2BE7-492F-B01C-C3C0FD9606B5}" type="pres">
      <dgm:prSet presAssocID="{27535038-B76F-4FE1-94D0-317C195FCADA}" presName="hierRoot1" presStyleCnt="0"/>
      <dgm:spPr/>
    </dgm:pt>
    <dgm:pt modelId="{8ACADD4D-315A-417C-B43D-794B3D3E4B27}" type="pres">
      <dgm:prSet presAssocID="{27535038-B76F-4FE1-94D0-317C195FCADA}" presName="composite" presStyleCnt="0"/>
      <dgm:spPr/>
    </dgm:pt>
    <dgm:pt modelId="{12F580F7-30C1-4224-8E2F-F988DA422A02}" type="pres">
      <dgm:prSet presAssocID="{27535038-B76F-4FE1-94D0-317C195FCADA}" presName="background" presStyleLbl="node0" presStyleIdx="1" presStyleCnt="3"/>
      <dgm:spPr/>
    </dgm:pt>
    <dgm:pt modelId="{0E35D61C-D7E7-4841-B049-6DE10085FAF9}" type="pres">
      <dgm:prSet presAssocID="{27535038-B76F-4FE1-94D0-317C195FCADA}" presName="text" presStyleLbl="fgAcc0" presStyleIdx="1" presStyleCnt="3">
        <dgm:presLayoutVars>
          <dgm:chPref val="3"/>
        </dgm:presLayoutVars>
      </dgm:prSet>
      <dgm:spPr/>
    </dgm:pt>
    <dgm:pt modelId="{666653BE-A959-4FEE-99B1-4D1988EB28DE}" type="pres">
      <dgm:prSet presAssocID="{27535038-B76F-4FE1-94D0-317C195FCADA}" presName="hierChild2" presStyleCnt="0"/>
      <dgm:spPr/>
    </dgm:pt>
    <dgm:pt modelId="{F7CC7B31-7671-46C2-8D63-26957A5540BA}" type="pres">
      <dgm:prSet presAssocID="{6CF2030D-B90E-4A35-A44B-F84FBC88AB57}" presName="hierRoot1" presStyleCnt="0"/>
      <dgm:spPr/>
    </dgm:pt>
    <dgm:pt modelId="{CC2E1F39-DA0E-4AE2-83E0-1D80F646B34D}" type="pres">
      <dgm:prSet presAssocID="{6CF2030D-B90E-4A35-A44B-F84FBC88AB57}" presName="composite" presStyleCnt="0"/>
      <dgm:spPr/>
    </dgm:pt>
    <dgm:pt modelId="{7FA7E903-30AE-40FE-AB08-84F00B25391E}" type="pres">
      <dgm:prSet presAssocID="{6CF2030D-B90E-4A35-A44B-F84FBC88AB57}" presName="background" presStyleLbl="node0" presStyleIdx="2" presStyleCnt="3"/>
      <dgm:spPr/>
    </dgm:pt>
    <dgm:pt modelId="{6C4F362F-A635-429F-B001-80F2E92411F5}" type="pres">
      <dgm:prSet presAssocID="{6CF2030D-B90E-4A35-A44B-F84FBC88AB57}" presName="text" presStyleLbl="fgAcc0" presStyleIdx="2" presStyleCnt="3">
        <dgm:presLayoutVars>
          <dgm:chPref val="3"/>
        </dgm:presLayoutVars>
      </dgm:prSet>
      <dgm:spPr/>
    </dgm:pt>
    <dgm:pt modelId="{61D5A75A-2856-466B-97EF-F16C9B51C09D}" type="pres">
      <dgm:prSet presAssocID="{6CF2030D-B90E-4A35-A44B-F84FBC88AB57}" presName="hierChild2" presStyleCnt="0"/>
      <dgm:spPr/>
    </dgm:pt>
  </dgm:ptLst>
  <dgm:cxnLst>
    <dgm:cxn modelId="{BFB17C02-A40A-4D13-A818-C69CC1253515}" type="presOf" srcId="{27535038-B76F-4FE1-94D0-317C195FCADA}" destId="{0E35D61C-D7E7-4841-B049-6DE10085FAF9}" srcOrd="0" destOrd="0" presId="urn:microsoft.com/office/officeart/2005/8/layout/hierarchy1"/>
    <dgm:cxn modelId="{1F2B711D-3A51-4009-9D96-B633821E0AE5}" type="presOf" srcId="{8E4AA3F6-471E-41FC-A16E-590FBDA334E1}" destId="{45108A79-5417-40FC-95A1-5F77C56D1E72}" srcOrd="0" destOrd="0" presId="urn:microsoft.com/office/officeart/2005/8/layout/hierarchy1"/>
    <dgm:cxn modelId="{615C8B24-D34C-4281-B6A8-F7430C9F7965}" srcId="{8E4AA3F6-471E-41FC-A16E-590FBDA334E1}" destId="{1DE5926C-878D-4C79-A6D7-05D8A2113E03}" srcOrd="0" destOrd="0" parTransId="{F1AA2125-D55D-4E5D-ACEA-86144A89F829}" sibTransId="{7FCB905B-D84E-44A9-8DBE-2CC229596AC7}"/>
    <dgm:cxn modelId="{C39D8A4F-20E0-493C-862D-DE70C43913A0}" type="presOf" srcId="{6CF2030D-B90E-4A35-A44B-F84FBC88AB57}" destId="{6C4F362F-A635-429F-B001-80F2E92411F5}" srcOrd="0" destOrd="0" presId="urn:microsoft.com/office/officeart/2005/8/layout/hierarchy1"/>
    <dgm:cxn modelId="{7FAB3651-604F-4EFC-AFFA-E539B361475E}" srcId="{8E4AA3F6-471E-41FC-A16E-590FBDA334E1}" destId="{27535038-B76F-4FE1-94D0-317C195FCADA}" srcOrd="1" destOrd="0" parTransId="{D74CF0E1-F85F-4CC8-912E-D66291D1AF02}" sibTransId="{F5C9F57E-D4B0-4316-BDEF-19EC4002B3E2}"/>
    <dgm:cxn modelId="{C0C404A5-EAC2-47B8-B3F0-B29559E22A78}" srcId="{8E4AA3F6-471E-41FC-A16E-590FBDA334E1}" destId="{6CF2030D-B90E-4A35-A44B-F84FBC88AB57}" srcOrd="2" destOrd="0" parTransId="{6A259347-AAAB-437C-BB18-EC78056B9537}" sibTransId="{B2FF3CE5-C47A-4347-A80A-935B3066992D}"/>
    <dgm:cxn modelId="{A1BC80E9-980D-442B-8536-D0C24A8F1562}" type="presOf" srcId="{1DE5926C-878D-4C79-A6D7-05D8A2113E03}" destId="{ACC3F7DE-C7DC-4A46-A97D-3C70A39E4BB6}" srcOrd="0" destOrd="0" presId="urn:microsoft.com/office/officeart/2005/8/layout/hierarchy1"/>
    <dgm:cxn modelId="{DBA933F6-EC18-4058-8513-3AA044B6AC14}" type="presParOf" srcId="{45108A79-5417-40FC-95A1-5F77C56D1E72}" destId="{0C66AB75-386F-4CC2-94A5-A94C4F3EB9D3}" srcOrd="0" destOrd="0" presId="urn:microsoft.com/office/officeart/2005/8/layout/hierarchy1"/>
    <dgm:cxn modelId="{6554A6B1-7450-43D1-BFA9-85AB01AAAEF2}" type="presParOf" srcId="{0C66AB75-386F-4CC2-94A5-A94C4F3EB9D3}" destId="{66159BD9-7ED5-4770-8B65-667F9BEF3A39}" srcOrd="0" destOrd="0" presId="urn:microsoft.com/office/officeart/2005/8/layout/hierarchy1"/>
    <dgm:cxn modelId="{2A02063C-9B2C-43FC-925F-4F4DDBF750D4}" type="presParOf" srcId="{66159BD9-7ED5-4770-8B65-667F9BEF3A39}" destId="{B7707FAD-AC48-4B5B-BDA3-300BDD6DE93B}" srcOrd="0" destOrd="0" presId="urn:microsoft.com/office/officeart/2005/8/layout/hierarchy1"/>
    <dgm:cxn modelId="{03B52FF0-FE27-45C2-BD21-9ABE8354794C}" type="presParOf" srcId="{66159BD9-7ED5-4770-8B65-667F9BEF3A39}" destId="{ACC3F7DE-C7DC-4A46-A97D-3C70A39E4BB6}" srcOrd="1" destOrd="0" presId="urn:microsoft.com/office/officeart/2005/8/layout/hierarchy1"/>
    <dgm:cxn modelId="{63D4564C-4A62-4528-9BF1-F38778DB62D3}" type="presParOf" srcId="{0C66AB75-386F-4CC2-94A5-A94C4F3EB9D3}" destId="{AA8A0CB9-8B43-4B0A-91A8-D9AD880C28E6}" srcOrd="1" destOrd="0" presId="urn:microsoft.com/office/officeart/2005/8/layout/hierarchy1"/>
    <dgm:cxn modelId="{8883668E-8A61-4E32-BE29-356A1E53B705}" type="presParOf" srcId="{45108A79-5417-40FC-95A1-5F77C56D1E72}" destId="{7107A409-2BE7-492F-B01C-C3C0FD9606B5}" srcOrd="1" destOrd="0" presId="urn:microsoft.com/office/officeart/2005/8/layout/hierarchy1"/>
    <dgm:cxn modelId="{3558344D-7906-4EDC-8321-DB3A948929A5}" type="presParOf" srcId="{7107A409-2BE7-492F-B01C-C3C0FD9606B5}" destId="{8ACADD4D-315A-417C-B43D-794B3D3E4B27}" srcOrd="0" destOrd="0" presId="urn:microsoft.com/office/officeart/2005/8/layout/hierarchy1"/>
    <dgm:cxn modelId="{D323B5F8-793E-4338-87B1-0214AD46419D}" type="presParOf" srcId="{8ACADD4D-315A-417C-B43D-794B3D3E4B27}" destId="{12F580F7-30C1-4224-8E2F-F988DA422A02}" srcOrd="0" destOrd="0" presId="urn:microsoft.com/office/officeart/2005/8/layout/hierarchy1"/>
    <dgm:cxn modelId="{57F25C27-4EE4-4B7F-B81A-25662683DAF8}" type="presParOf" srcId="{8ACADD4D-315A-417C-B43D-794B3D3E4B27}" destId="{0E35D61C-D7E7-4841-B049-6DE10085FAF9}" srcOrd="1" destOrd="0" presId="urn:microsoft.com/office/officeart/2005/8/layout/hierarchy1"/>
    <dgm:cxn modelId="{E9E0339F-7BBF-4108-8849-D2B394EE8687}" type="presParOf" srcId="{7107A409-2BE7-492F-B01C-C3C0FD9606B5}" destId="{666653BE-A959-4FEE-99B1-4D1988EB28DE}" srcOrd="1" destOrd="0" presId="urn:microsoft.com/office/officeart/2005/8/layout/hierarchy1"/>
    <dgm:cxn modelId="{86C0E9DF-D661-471D-861B-8C2D795BA1F8}" type="presParOf" srcId="{45108A79-5417-40FC-95A1-5F77C56D1E72}" destId="{F7CC7B31-7671-46C2-8D63-26957A5540BA}" srcOrd="2" destOrd="0" presId="urn:microsoft.com/office/officeart/2005/8/layout/hierarchy1"/>
    <dgm:cxn modelId="{8C0325CF-BD18-4082-AD02-66ADD09FB166}" type="presParOf" srcId="{F7CC7B31-7671-46C2-8D63-26957A5540BA}" destId="{CC2E1F39-DA0E-4AE2-83E0-1D80F646B34D}" srcOrd="0" destOrd="0" presId="urn:microsoft.com/office/officeart/2005/8/layout/hierarchy1"/>
    <dgm:cxn modelId="{AE04917E-5CB8-46FF-8C5C-938A7E11ACD1}" type="presParOf" srcId="{CC2E1F39-DA0E-4AE2-83E0-1D80F646B34D}" destId="{7FA7E903-30AE-40FE-AB08-84F00B25391E}" srcOrd="0" destOrd="0" presId="urn:microsoft.com/office/officeart/2005/8/layout/hierarchy1"/>
    <dgm:cxn modelId="{327D3CB5-6447-49BA-8EB7-0CC2B443803B}" type="presParOf" srcId="{CC2E1F39-DA0E-4AE2-83E0-1D80F646B34D}" destId="{6C4F362F-A635-429F-B001-80F2E92411F5}" srcOrd="1" destOrd="0" presId="urn:microsoft.com/office/officeart/2005/8/layout/hierarchy1"/>
    <dgm:cxn modelId="{C749FCA4-80DC-460F-9684-E8A57557D7DD}" type="presParOf" srcId="{F7CC7B31-7671-46C2-8D63-26957A5540BA}" destId="{61D5A75A-2856-466B-97EF-F16C9B51C09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21608F-14C6-495A-8A3D-491267641DD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489BA19-503C-4035-B3D1-98CE1D1B440D}">
      <dgm:prSet/>
      <dgm:spPr/>
      <dgm:t>
        <a:bodyPr/>
        <a:lstStyle/>
        <a:p>
          <a:r>
            <a:rPr lang="pt-PT" dirty="0"/>
            <a:t>Entropia</a:t>
          </a:r>
          <a:endParaRPr lang="en-US" dirty="0"/>
        </a:p>
      </dgm:t>
    </dgm:pt>
    <dgm:pt modelId="{B6B1478B-6213-4D56-A712-12D995E1701E}" type="parTrans" cxnId="{14FD4CAB-AF8B-45BA-89E4-4D99AF89FB2D}">
      <dgm:prSet/>
      <dgm:spPr/>
      <dgm:t>
        <a:bodyPr/>
        <a:lstStyle/>
        <a:p>
          <a:endParaRPr lang="en-US"/>
        </a:p>
      </dgm:t>
    </dgm:pt>
    <dgm:pt modelId="{FB0E8F14-844D-42DA-A553-C4390B93E9B6}" type="sibTrans" cxnId="{14FD4CAB-AF8B-45BA-89E4-4D99AF89FB2D}">
      <dgm:prSet/>
      <dgm:spPr/>
      <dgm:t>
        <a:bodyPr/>
        <a:lstStyle/>
        <a:p>
          <a:endParaRPr lang="en-US"/>
        </a:p>
      </dgm:t>
    </dgm:pt>
    <dgm:pt modelId="{7362971A-2F87-4E1A-984A-34BF3532567C}">
      <dgm:prSet/>
      <dgm:spPr/>
      <dgm:t>
        <a:bodyPr/>
        <a:lstStyle/>
        <a:p>
          <a:r>
            <a:rPr lang="pt-PT" dirty="0"/>
            <a:t>Para que serve?</a:t>
          </a:r>
          <a:endParaRPr lang="en-US" dirty="0"/>
        </a:p>
      </dgm:t>
    </dgm:pt>
    <dgm:pt modelId="{49B91502-5C98-4C70-8C74-039338430C17}" type="parTrans" cxnId="{9BEF9FFC-B338-406E-97B2-E1A1C769179A}">
      <dgm:prSet/>
      <dgm:spPr/>
      <dgm:t>
        <a:bodyPr/>
        <a:lstStyle/>
        <a:p>
          <a:endParaRPr lang="en-US"/>
        </a:p>
      </dgm:t>
    </dgm:pt>
    <dgm:pt modelId="{3F308E1D-AFDD-4980-BB61-5F449A00F6D0}" type="sibTrans" cxnId="{9BEF9FFC-B338-406E-97B2-E1A1C769179A}">
      <dgm:prSet/>
      <dgm:spPr/>
      <dgm:t>
        <a:bodyPr/>
        <a:lstStyle/>
        <a:p>
          <a:endParaRPr lang="en-US"/>
        </a:p>
      </dgm:t>
    </dgm:pt>
    <dgm:pt modelId="{B2E96917-6273-4352-9E23-C723D545D2B7}">
      <dgm:prSet/>
      <dgm:spPr/>
      <dgm:t>
        <a:bodyPr/>
        <a:lstStyle/>
        <a:p>
          <a:r>
            <a:rPr lang="pt-PT"/>
            <a:t>Em que consiste?</a:t>
          </a:r>
          <a:endParaRPr lang="en-US"/>
        </a:p>
      </dgm:t>
    </dgm:pt>
    <dgm:pt modelId="{8C8FCF5F-18AD-4291-BEBD-DC27BF7A62AF}" type="parTrans" cxnId="{D9516835-02FA-451C-A4B5-E141E2743FA0}">
      <dgm:prSet/>
      <dgm:spPr/>
      <dgm:t>
        <a:bodyPr/>
        <a:lstStyle/>
        <a:p>
          <a:endParaRPr lang="en-US"/>
        </a:p>
      </dgm:t>
    </dgm:pt>
    <dgm:pt modelId="{EFBB317E-19DA-4711-B788-7C8095C630D1}" type="sibTrans" cxnId="{D9516835-02FA-451C-A4B5-E141E2743FA0}">
      <dgm:prSet/>
      <dgm:spPr/>
      <dgm:t>
        <a:bodyPr/>
        <a:lstStyle/>
        <a:p>
          <a:endParaRPr lang="en-US"/>
        </a:p>
      </dgm:t>
    </dgm:pt>
    <dgm:pt modelId="{653B4F67-0EFE-4170-8F46-4017F31D69D7}">
      <dgm:prSet/>
      <dgm:spPr/>
      <dgm:t>
        <a:bodyPr/>
        <a:lstStyle/>
        <a:p>
          <a:r>
            <a:rPr lang="pt-PT"/>
            <a:t>Equação Somatória de Gauss</a:t>
          </a:r>
          <a:endParaRPr lang="en-US"/>
        </a:p>
      </dgm:t>
    </dgm:pt>
    <dgm:pt modelId="{BEE633B1-02F8-45FC-A2CB-9A1BAAEFCF5E}" type="parTrans" cxnId="{C3969736-51FE-47B4-9084-29ADAE4DB14E}">
      <dgm:prSet/>
      <dgm:spPr/>
      <dgm:t>
        <a:bodyPr/>
        <a:lstStyle/>
        <a:p>
          <a:endParaRPr lang="en-US"/>
        </a:p>
      </dgm:t>
    </dgm:pt>
    <dgm:pt modelId="{4BDEBE3B-4E8D-453D-B793-925844F12FFA}" type="sibTrans" cxnId="{C3969736-51FE-47B4-9084-29ADAE4DB14E}">
      <dgm:prSet/>
      <dgm:spPr/>
      <dgm:t>
        <a:bodyPr/>
        <a:lstStyle/>
        <a:p>
          <a:endParaRPr lang="en-US"/>
        </a:p>
      </dgm:t>
    </dgm:pt>
    <dgm:pt modelId="{8C2FE92D-D5C2-492D-BE09-5485B30AE7A1}" type="pres">
      <dgm:prSet presAssocID="{5D21608F-14C6-495A-8A3D-491267641DD4}" presName="hierChild1" presStyleCnt="0">
        <dgm:presLayoutVars>
          <dgm:chPref val="1"/>
          <dgm:dir/>
          <dgm:animOne val="branch"/>
          <dgm:animLvl val="lvl"/>
          <dgm:resizeHandles/>
        </dgm:presLayoutVars>
      </dgm:prSet>
      <dgm:spPr/>
    </dgm:pt>
    <dgm:pt modelId="{A5ED779B-C390-4AAA-A5D9-FDDB86B69A03}" type="pres">
      <dgm:prSet presAssocID="{0489BA19-503C-4035-B3D1-98CE1D1B440D}" presName="hierRoot1" presStyleCnt="0"/>
      <dgm:spPr/>
    </dgm:pt>
    <dgm:pt modelId="{951B04EC-36CB-4B6D-9AED-AF8FF5B05A7A}" type="pres">
      <dgm:prSet presAssocID="{0489BA19-503C-4035-B3D1-98CE1D1B440D}" presName="composite" presStyleCnt="0"/>
      <dgm:spPr/>
    </dgm:pt>
    <dgm:pt modelId="{CE585177-D70A-48EE-A26D-2D9CE46F5EA6}" type="pres">
      <dgm:prSet presAssocID="{0489BA19-503C-4035-B3D1-98CE1D1B440D}" presName="background" presStyleLbl="node0" presStyleIdx="0" presStyleCnt="4"/>
      <dgm:spPr/>
    </dgm:pt>
    <dgm:pt modelId="{B2239BB9-EA9D-4495-8EBF-60C3F0D5896C}" type="pres">
      <dgm:prSet presAssocID="{0489BA19-503C-4035-B3D1-98CE1D1B440D}" presName="text" presStyleLbl="fgAcc0" presStyleIdx="0" presStyleCnt="4">
        <dgm:presLayoutVars>
          <dgm:chPref val="3"/>
        </dgm:presLayoutVars>
      </dgm:prSet>
      <dgm:spPr/>
    </dgm:pt>
    <dgm:pt modelId="{28FAE154-2AE5-465D-A4F0-2328B383BD88}" type="pres">
      <dgm:prSet presAssocID="{0489BA19-503C-4035-B3D1-98CE1D1B440D}" presName="hierChild2" presStyleCnt="0"/>
      <dgm:spPr/>
    </dgm:pt>
    <dgm:pt modelId="{48EE7168-79F4-4323-962B-058183280186}" type="pres">
      <dgm:prSet presAssocID="{7362971A-2F87-4E1A-984A-34BF3532567C}" presName="hierRoot1" presStyleCnt="0"/>
      <dgm:spPr/>
    </dgm:pt>
    <dgm:pt modelId="{242E6A2F-8360-4EF0-8251-BC1A0970480F}" type="pres">
      <dgm:prSet presAssocID="{7362971A-2F87-4E1A-984A-34BF3532567C}" presName="composite" presStyleCnt="0"/>
      <dgm:spPr/>
    </dgm:pt>
    <dgm:pt modelId="{C6BBE8AE-DB33-44FB-BA7B-0F156143DB86}" type="pres">
      <dgm:prSet presAssocID="{7362971A-2F87-4E1A-984A-34BF3532567C}" presName="background" presStyleLbl="node0" presStyleIdx="1" presStyleCnt="4"/>
      <dgm:spPr/>
    </dgm:pt>
    <dgm:pt modelId="{613350FA-1CFB-48D0-9B8E-C0C283D08EFA}" type="pres">
      <dgm:prSet presAssocID="{7362971A-2F87-4E1A-984A-34BF3532567C}" presName="text" presStyleLbl="fgAcc0" presStyleIdx="1" presStyleCnt="4">
        <dgm:presLayoutVars>
          <dgm:chPref val="3"/>
        </dgm:presLayoutVars>
      </dgm:prSet>
      <dgm:spPr/>
    </dgm:pt>
    <dgm:pt modelId="{03F05598-57A3-4DD6-9F2D-04DDB3ECAAE8}" type="pres">
      <dgm:prSet presAssocID="{7362971A-2F87-4E1A-984A-34BF3532567C}" presName="hierChild2" presStyleCnt="0"/>
      <dgm:spPr/>
    </dgm:pt>
    <dgm:pt modelId="{4DB72A0E-09EC-45C3-BEB6-C152E8959098}" type="pres">
      <dgm:prSet presAssocID="{B2E96917-6273-4352-9E23-C723D545D2B7}" presName="hierRoot1" presStyleCnt="0"/>
      <dgm:spPr/>
    </dgm:pt>
    <dgm:pt modelId="{39EF7E35-EE17-47A5-80BD-A2A52A9EED65}" type="pres">
      <dgm:prSet presAssocID="{B2E96917-6273-4352-9E23-C723D545D2B7}" presName="composite" presStyleCnt="0"/>
      <dgm:spPr/>
    </dgm:pt>
    <dgm:pt modelId="{E038A6DA-8BC5-43D7-ADB6-4BE86A448692}" type="pres">
      <dgm:prSet presAssocID="{B2E96917-6273-4352-9E23-C723D545D2B7}" presName="background" presStyleLbl="node0" presStyleIdx="2" presStyleCnt="4"/>
      <dgm:spPr/>
    </dgm:pt>
    <dgm:pt modelId="{AD653BF5-ABF9-47B1-B1B8-087B59434C91}" type="pres">
      <dgm:prSet presAssocID="{B2E96917-6273-4352-9E23-C723D545D2B7}" presName="text" presStyleLbl="fgAcc0" presStyleIdx="2" presStyleCnt="4">
        <dgm:presLayoutVars>
          <dgm:chPref val="3"/>
        </dgm:presLayoutVars>
      </dgm:prSet>
      <dgm:spPr/>
    </dgm:pt>
    <dgm:pt modelId="{6FFDCA9D-6735-4608-9C67-B96885387799}" type="pres">
      <dgm:prSet presAssocID="{B2E96917-6273-4352-9E23-C723D545D2B7}" presName="hierChild2" presStyleCnt="0"/>
      <dgm:spPr/>
    </dgm:pt>
    <dgm:pt modelId="{5B64F297-5A9E-459D-8BCD-A7F918D3405F}" type="pres">
      <dgm:prSet presAssocID="{653B4F67-0EFE-4170-8F46-4017F31D69D7}" presName="hierRoot1" presStyleCnt="0"/>
      <dgm:spPr/>
    </dgm:pt>
    <dgm:pt modelId="{5EF23DC4-2A12-475F-B11B-4AEEEB7B4BF4}" type="pres">
      <dgm:prSet presAssocID="{653B4F67-0EFE-4170-8F46-4017F31D69D7}" presName="composite" presStyleCnt="0"/>
      <dgm:spPr/>
    </dgm:pt>
    <dgm:pt modelId="{024142B7-958E-4FD5-82A9-11E04E550628}" type="pres">
      <dgm:prSet presAssocID="{653B4F67-0EFE-4170-8F46-4017F31D69D7}" presName="background" presStyleLbl="node0" presStyleIdx="3" presStyleCnt="4"/>
      <dgm:spPr/>
    </dgm:pt>
    <dgm:pt modelId="{8CFC20B5-2A94-4558-950A-9F4CDFA21E32}" type="pres">
      <dgm:prSet presAssocID="{653B4F67-0EFE-4170-8F46-4017F31D69D7}" presName="text" presStyleLbl="fgAcc0" presStyleIdx="3" presStyleCnt="4">
        <dgm:presLayoutVars>
          <dgm:chPref val="3"/>
        </dgm:presLayoutVars>
      </dgm:prSet>
      <dgm:spPr/>
    </dgm:pt>
    <dgm:pt modelId="{F2CE3487-D042-4109-BE5F-A9BD19F6E997}" type="pres">
      <dgm:prSet presAssocID="{653B4F67-0EFE-4170-8F46-4017F31D69D7}" presName="hierChild2" presStyleCnt="0"/>
      <dgm:spPr/>
    </dgm:pt>
  </dgm:ptLst>
  <dgm:cxnLst>
    <dgm:cxn modelId="{63D43500-940E-47DF-BA9D-0261B925BBA2}" type="presOf" srcId="{7362971A-2F87-4E1A-984A-34BF3532567C}" destId="{613350FA-1CFB-48D0-9B8E-C0C283D08EFA}" srcOrd="0" destOrd="0" presId="urn:microsoft.com/office/officeart/2005/8/layout/hierarchy1"/>
    <dgm:cxn modelId="{D9516835-02FA-451C-A4B5-E141E2743FA0}" srcId="{5D21608F-14C6-495A-8A3D-491267641DD4}" destId="{B2E96917-6273-4352-9E23-C723D545D2B7}" srcOrd="2" destOrd="0" parTransId="{8C8FCF5F-18AD-4291-BEBD-DC27BF7A62AF}" sibTransId="{EFBB317E-19DA-4711-B788-7C8095C630D1}"/>
    <dgm:cxn modelId="{C3969736-51FE-47B4-9084-29ADAE4DB14E}" srcId="{5D21608F-14C6-495A-8A3D-491267641DD4}" destId="{653B4F67-0EFE-4170-8F46-4017F31D69D7}" srcOrd="3" destOrd="0" parTransId="{BEE633B1-02F8-45FC-A2CB-9A1BAAEFCF5E}" sibTransId="{4BDEBE3B-4E8D-453D-B793-925844F12FFA}"/>
    <dgm:cxn modelId="{1FE82449-8F59-4E81-BCF6-147EE61970DB}" type="presOf" srcId="{653B4F67-0EFE-4170-8F46-4017F31D69D7}" destId="{8CFC20B5-2A94-4558-950A-9F4CDFA21E32}" srcOrd="0" destOrd="0" presId="urn:microsoft.com/office/officeart/2005/8/layout/hierarchy1"/>
    <dgm:cxn modelId="{CB46E774-196B-488C-898C-FED141F70741}" type="presOf" srcId="{0489BA19-503C-4035-B3D1-98CE1D1B440D}" destId="{B2239BB9-EA9D-4495-8EBF-60C3F0D5896C}" srcOrd="0" destOrd="0" presId="urn:microsoft.com/office/officeart/2005/8/layout/hierarchy1"/>
    <dgm:cxn modelId="{49221591-C992-4879-8145-A12D0CCD7067}" type="presOf" srcId="{B2E96917-6273-4352-9E23-C723D545D2B7}" destId="{AD653BF5-ABF9-47B1-B1B8-087B59434C91}" srcOrd="0" destOrd="0" presId="urn:microsoft.com/office/officeart/2005/8/layout/hierarchy1"/>
    <dgm:cxn modelId="{14FD4CAB-AF8B-45BA-89E4-4D99AF89FB2D}" srcId="{5D21608F-14C6-495A-8A3D-491267641DD4}" destId="{0489BA19-503C-4035-B3D1-98CE1D1B440D}" srcOrd="0" destOrd="0" parTransId="{B6B1478B-6213-4D56-A712-12D995E1701E}" sibTransId="{FB0E8F14-844D-42DA-A553-C4390B93E9B6}"/>
    <dgm:cxn modelId="{0BA580D7-ABCC-4DC6-BD99-DF12F34722E4}" type="presOf" srcId="{5D21608F-14C6-495A-8A3D-491267641DD4}" destId="{8C2FE92D-D5C2-492D-BE09-5485B30AE7A1}" srcOrd="0" destOrd="0" presId="urn:microsoft.com/office/officeart/2005/8/layout/hierarchy1"/>
    <dgm:cxn modelId="{9BEF9FFC-B338-406E-97B2-E1A1C769179A}" srcId="{5D21608F-14C6-495A-8A3D-491267641DD4}" destId="{7362971A-2F87-4E1A-984A-34BF3532567C}" srcOrd="1" destOrd="0" parTransId="{49B91502-5C98-4C70-8C74-039338430C17}" sibTransId="{3F308E1D-AFDD-4980-BB61-5F449A00F6D0}"/>
    <dgm:cxn modelId="{701ACB0C-054C-436B-BCD2-6BE9D2C4C00A}" type="presParOf" srcId="{8C2FE92D-D5C2-492D-BE09-5485B30AE7A1}" destId="{A5ED779B-C390-4AAA-A5D9-FDDB86B69A03}" srcOrd="0" destOrd="0" presId="urn:microsoft.com/office/officeart/2005/8/layout/hierarchy1"/>
    <dgm:cxn modelId="{A8632D99-A55B-41D3-A641-037F28B3E7EF}" type="presParOf" srcId="{A5ED779B-C390-4AAA-A5D9-FDDB86B69A03}" destId="{951B04EC-36CB-4B6D-9AED-AF8FF5B05A7A}" srcOrd="0" destOrd="0" presId="urn:microsoft.com/office/officeart/2005/8/layout/hierarchy1"/>
    <dgm:cxn modelId="{8D5DF653-2063-4306-885C-077FFB54025D}" type="presParOf" srcId="{951B04EC-36CB-4B6D-9AED-AF8FF5B05A7A}" destId="{CE585177-D70A-48EE-A26D-2D9CE46F5EA6}" srcOrd="0" destOrd="0" presId="urn:microsoft.com/office/officeart/2005/8/layout/hierarchy1"/>
    <dgm:cxn modelId="{22BEC665-CA0D-4E0B-B445-A6678D450CE0}" type="presParOf" srcId="{951B04EC-36CB-4B6D-9AED-AF8FF5B05A7A}" destId="{B2239BB9-EA9D-4495-8EBF-60C3F0D5896C}" srcOrd="1" destOrd="0" presId="urn:microsoft.com/office/officeart/2005/8/layout/hierarchy1"/>
    <dgm:cxn modelId="{F3EDF76B-4D88-4C79-B9FA-E47E98FEB15E}" type="presParOf" srcId="{A5ED779B-C390-4AAA-A5D9-FDDB86B69A03}" destId="{28FAE154-2AE5-465D-A4F0-2328B383BD88}" srcOrd="1" destOrd="0" presId="urn:microsoft.com/office/officeart/2005/8/layout/hierarchy1"/>
    <dgm:cxn modelId="{F6004942-DFC4-4DF9-8D63-0ED944B26F51}" type="presParOf" srcId="{8C2FE92D-D5C2-492D-BE09-5485B30AE7A1}" destId="{48EE7168-79F4-4323-962B-058183280186}" srcOrd="1" destOrd="0" presId="urn:microsoft.com/office/officeart/2005/8/layout/hierarchy1"/>
    <dgm:cxn modelId="{5F903950-88F9-4671-84B2-FD61BCED28F8}" type="presParOf" srcId="{48EE7168-79F4-4323-962B-058183280186}" destId="{242E6A2F-8360-4EF0-8251-BC1A0970480F}" srcOrd="0" destOrd="0" presId="urn:microsoft.com/office/officeart/2005/8/layout/hierarchy1"/>
    <dgm:cxn modelId="{843A93EC-CA67-46E9-B0AC-4B1BCFEF5549}" type="presParOf" srcId="{242E6A2F-8360-4EF0-8251-BC1A0970480F}" destId="{C6BBE8AE-DB33-44FB-BA7B-0F156143DB86}" srcOrd="0" destOrd="0" presId="urn:microsoft.com/office/officeart/2005/8/layout/hierarchy1"/>
    <dgm:cxn modelId="{39A53AD1-8184-4F5B-BB1D-EF595A02BC90}" type="presParOf" srcId="{242E6A2F-8360-4EF0-8251-BC1A0970480F}" destId="{613350FA-1CFB-48D0-9B8E-C0C283D08EFA}" srcOrd="1" destOrd="0" presId="urn:microsoft.com/office/officeart/2005/8/layout/hierarchy1"/>
    <dgm:cxn modelId="{3A72F3B6-C1EE-40EC-81DC-978A0678D12A}" type="presParOf" srcId="{48EE7168-79F4-4323-962B-058183280186}" destId="{03F05598-57A3-4DD6-9F2D-04DDB3ECAAE8}" srcOrd="1" destOrd="0" presId="urn:microsoft.com/office/officeart/2005/8/layout/hierarchy1"/>
    <dgm:cxn modelId="{B87A5EA2-C263-46DF-BAEB-10E2E180B37E}" type="presParOf" srcId="{8C2FE92D-D5C2-492D-BE09-5485B30AE7A1}" destId="{4DB72A0E-09EC-45C3-BEB6-C152E8959098}" srcOrd="2" destOrd="0" presId="urn:microsoft.com/office/officeart/2005/8/layout/hierarchy1"/>
    <dgm:cxn modelId="{152EC316-EA62-4C7C-8E62-C1577B3BE193}" type="presParOf" srcId="{4DB72A0E-09EC-45C3-BEB6-C152E8959098}" destId="{39EF7E35-EE17-47A5-80BD-A2A52A9EED65}" srcOrd="0" destOrd="0" presId="urn:microsoft.com/office/officeart/2005/8/layout/hierarchy1"/>
    <dgm:cxn modelId="{866BE9B7-CCA3-462F-9C0D-D140AC041CA2}" type="presParOf" srcId="{39EF7E35-EE17-47A5-80BD-A2A52A9EED65}" destId="{E038A6DA-8BC5-43D7-ADB6-4BE86A448692}" srcOrd="0" destOrd="0" presId="urn:microsoft.com/office/officeart/2005/8/layout/hierarchy1"/>
    <dgm:cxn modelId="{E42BE002-748E-42B1-9A8E-9685DE612B9E}" type="presParOf" srcId="{39EF7E35-EE17-47A5-80BD-A2A52A9EED65}" destId="{AD653BF5-ABF9-47B1-B1B8-087B59434C91}" srcOrd="1" destOrd="0" presId="urn:microsoft.com/office/officeart/2005/8/layout/hierarchy1"/>
    <dgm:cxn modelId="{8203F76A-8998-413B-936B-E27D8C3AEB08}" type="presParOf" srcId="{4DB72A0E-09EC-45C3-BEB6-C152E8959098}" destId="{6FFDCA9D-6735-4608-9C67-B96885387799}" srcOrd="1" destOrd="0" presId="urn:microsoft.com/office/officeart/2005/8/layout/hierarchy1"/>
    <dgm:cxn modelId="{73CD96FA-88A1-47EC-878A-0B65F11AAFDD}" type="presParOf" srcId="{8C2FE92D-D5C2-492D-BE09-5485B30AE7A1}" destId="{5B64F297-5A9E-459D-8BCD-A7F918D3405F}" srcOrd="3" destOrd="0" presId="urn:microsoft.com/office/officeart/2005/8/layout/hierarchy1"/>
    <dgm:cxn modelId="{ABB0CDC4-FFEF-4C4C-AD98-BBD2C36B0C2D}" type="presParOf" srcId="{5B64F297-5A9E-459D-8BCD-A7F918D3405F}" destId="{5EF23DC4-2A12-475F-B11B-4AEEEB7B4BF4}" srcOrd="0" destOrd="0" presId="urn:microsoft.com/office/officeart/2005/8/layout/hierarchy1"/>
    <dgm:cxn modelId="{947EB8F9-3858-43D0-8CB8-96F65E33E0BD}" type="presParOf" srcId="{5EF23DC4-2A12-475F-B11B-4AEEEB7B4BF4}" destId="{024142B7-958E-4FD5-82A9-11E04E550628}" srcOrd="0" destOrd="0" presId="urn:microsoft.com/office/officeart/2005/8/layout/hierarchy1"/>
    <dgm:cxn modelId="{E9728946-56F9-41C3-8ABE-ECBBD10BA6DC}" type="presParOf" srcId="{5EF23DC4-2A12-475F-B11B-4AEEEB7B4BF4}" destId="{8CFC20B5-2A94-4558-950A-9F4CDFA21E32}" srcOrd="1" destOrd="0" presId="urn:microsoft.com/office/officeart/2005/8/layout/hierarchy1"/>
    <dgm:cxn modelId="{F2868AB3-3587-4AC4-AC74-C97D9E91AFF8}" type="presParOf" srcId="{5B64F297-5A9E-459D-8BCD-A7F918D3405F}" destId="{F2CE3487-D042-4109-BE5F-A9BD19F6E9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EE28B-8365-4490-8F2C-0FCCEC6ACE0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3131C2-D939-48E1-9D52-F0AF207983D3}">
      <dgm:prSet/>
      <dgm:spPr/>
      <dgm:t>
        <a:bodyPr/>
        <a:lstStyle/>
        <a:p>
          <a:r>
            <a:rPr lang="pt-PT" dirty="0"/>
            <a:t>Possibilidade de os documentos de entrada serem de formato digital</a:t>
          </a:r>
          <a:endParaRPr lang="en-US" dirty="0"/>
        </a:p>
      </dgm:t>
    </dgm:pt>
    <dgm:pt modelId="{EE7A9039-3F92-4BEF-9CCA-12FC26CA59AD}" type="parTrans" cxnId="{F96F5B44-0773-429E-BA1C-ACB8445A7CDC}">
      <dgm:prSet/>
      <dgm:spPr/>
      <dgm:t>
        <a:bodyPr/>
        <a:lstStyle/>
        <a:p>
          <a:endParaRPr lang="en-US"/>
        </a:p>
      </dgm:t>
    </dgm:pt>
    <dgm:pt modelId="{19531FE4-8632-451A-AEB1-B40DF0D2F176}" type="sibTrans" cxnId="{F96F5B44-0773-429E-BA1C-ACB8445A7CDC}">
      <dgm:prSet/>
      <dgm:spPr/>
      <dgm:t>
        <a:bodyPr/>
        <a:lstStyle/>
        <a:p>
          <a:endParaRPr lang="en-US"/>
        </a:p>
      </dgm:t>
    </dgm:pt>
    <dgm:pt modelId="{91040AB3-C4A2-4597-A856-290F2574EDE9}">
      <dgm:prSet/>
      <dgm:spPr/>
      <dgm:t>
        <a:bodyPr/>
        <a:lstStyle/>
        <a:p>
          <a:r>
            <a:rPr lang="pt-PT" dirty="0"/>
            <a:t>Exemplo torto e direito</a:t>
          </a:r>
          <a:endParaRPr lang="en-US" dirty="0"/>
        </a:p>
      </dgm:t>
    </dgm:pt>
    <dgm:pt modelId="{6CEC0AAA-57E0-421F-B619-ECD1A790A59A}" type="parTrans" cxnId="{2ADD5077-8B7A-46AA-B6AA-D358D7C3C3A7}">
      <dgm:prSet/>
      <dgm:spPr/>
      <dgm:t>
        <a:bodyPr/>
        <a:lstStyle/>
        <a:p>
          <a:endParaRPr lang="en-US"/>
        </a:p>
      </dgm:t>
    </dgm:pt>
    <dgm:pt modelId="{816808A3-1755-479D-B2B5-F890AE88C5C5}" type="sibTrans" cxnId="{2ADD5077-8B7A-46AA-B6AA-D358D7C3C3A7}">
      <dgm:prSet/>
      <dgm:spPr/>
      <dgm:t>
        <a:bodyPr/>
        <a:lstStyle/>
        <a:p>
          <a:endParaRPr lang="en-US"/>
        </a:p>
      </dgm:t>
    </dgm:pt>
    <dgm:pt modelId="{EA394AF9-F65C-4190-AD80-5A01B46711AF}">
      <dgm:prSet/>
      <dgm:spPr/>
      <dgm:t>
        <a:bodyPr/>
        <a:lstStyle/>
        <a:p>
          <a:r>
            <a:rPr lang="pt-PT" dirty="0"/>
            <a:t>Problema</a:t>
          </a:r>
          <a:endParaRPr lang="en-US" dirty="0"/>
        </a:p>
      </dgm:t>
    </dgm:pt>
    <dgm:pt modelId="{90384B90-AEA1-4E0C-B8DF-408D27E97ADB}" type="parTrans" cxnId="{FC585B2C-2AD9-466A-A83A-A211E5C62BA6}">
      <dgm:prSet/>
      <dgm:spPr/>
      <dgm:t>
        <a:bodyPr/>
        <a:lstStyle/>
        <a:p>
          <a:endParaRPr lang="en-US"/>
        </a:p>
      </dgm:t>
    </dgm:pt>
    <dgm:pt modelId="{2F382EC4-DA9B-4491-8B4D-C0277320BAA7}" type="sibTrans" cxnId="{FC585B2C-2AD9-466A-A83A-A211E5C62BA6}">
      <dgm:prSet/>
      <dgm:spPr/>
      <dgm:t>
        <a:bodyPr/>
        <a:lstStyle/>
        <a:p>
          <a:endParaRPr lang="en-US"/>
        </a:p>
      </dgm:t>
    </dgm:pt>
    <dgm:pt modelId="{2EA3DB30-4C3B-4993-8E49-EE4F1689A0BF}">
      <dgm:prSet/>
      <dgm:spPr/>
      <dgm:t>
        <a:bodyPr/>
        <a:lstStyle/>
        <a:p>
          <a:r>
            <a:rPr lang="pt-PT"/>
            <a:t>Solução</a:t>
          </a:r>
          <a:endParaRPr lang="en-US"/>
        </a:p>
      </dgm:t>
    </dgm:pt>
    <dgm:pt modelId="{66E24C2E-6285-44E3-809B-314432D7CCE0}" type="parTrans" cxnId="{CF7C4C50-A0D7-429A-8A41-A73D96041986}">
      <dgm:prSet/>
      <dgm:spPr/>
      <dgm:t>
        <a:bodyPr/>
        <a:lstStyle/>
        <a:p>
          <a:endParaRPr lang="en-US"/>
        </a:p>
      </dgm:t>
    </dgm:pt>
    <dgm:pt modelId="{E22D93FE-48D1-42F5-825B-514EF2FD10EE}" type="sibTrans" cxnId="{CF7C4C50-A0D7-429A-8A41-A73D96041986}">
      <dgm:prSet/>
      <dgm:spPr/>
      <dgm:t>
        <a:bodyPr/>
        <a:lstStyle/>
        <a:p>
          <a:endParaRPr lang="en-US"/>
        </a:p>
      </dgm:t>
    </dgm:pt>
    <dgm:pt modelId="{10CDA57A-9F7B-4D27-87D8-616F0B15649C}" type="pres">
      <dgm:prSet presAssocID="{52FEE28B-8365-4490-8F2C-0FCCEC6ACE09}" presName="hierChild1" presStyleCnt="0">
        <dgm:presLayoutVars>
          <dgm:chPref val="1"/>
          <dgm:dir/>
          <dgm:animOne val="branch"/>
          <dgm:animLvl val="lvl"/>
          <dgm:resizeHandles/>
        </dgm:presLayoutVars>
      </dgm:prSet>
      <dgm:spPr/>
    </dgm:pt>
    <dgm:pt modelId="{EFF8F10C-E286-4D7B-BC82-6332C0172C50}" type="pres">
      <dgm:prSet presAssocID="{6A3131C2-D939-48E1-9D52-F0AF207983D3}" presName="hierRoot1" presStyleCnt="0"/>
      <dgm:spPr/>
    </dgm:pt>
    <dgm:pt modelId="{155E4A9F-55E0-4EF7-A9ED-70F99B7CEC20}" type="pres">
      <dgm:prSet presAssocID="{6A3131C2-D939-48E1-9D52-F0AF207983D3}" presName="composite" presStyleCnt="0"/>
      <dgm:spPr/>
    </dgm:pt>
    <dgm:pt modelId="{4F9D81C9-1D76-47D5-B931-5EAB6014D4B7}" type="pres">
      <dgm:prSet presAssocID="{6A3131C2-D939-48E1-9D52-F0AF207983D3}" presName="background" presStyleLbl="node0" presStyleIdx="0" presStyleCnt="4"/>
      <dgm:spPr/>
    </dgm:pt>
    <dgm:pt modelId="{EDF4907E-6A4A-4C6F-9F10-0452D1500422}" type="pres">
      <dgm:prSet presAssocID="{6A3131C2-D939-48E1-9D52-F0AF207983D3}" presName="text" presStyleLbl="fgAcc0" presStyleIdx="0" presStyleCnt="4">
        <dgm:presLayoutVars>
          <dgm:chPref val="3"/>
        </dgm:presLayoutVars>
      </dgm:prSet>
      <dgm:spPr/>
    </dgm:pt>
    <dgm:pt modelId="{C5798107-AD8C-4B05-BF51-55BF6F4DC29E}" type="pres">
      <dgm:prSet presAssocID="{6A3131C2-D939-48E1-9D52-F0AF207983D3}" presName="hierChild2" presStyleCnt="0"/>
      <dgm:spPr/>
    </dgm:pt>
    <dgm:pt modelId="{6EB492B2-A521-49D7-A65C-E6F7359B9277}" type="pres">
      <dgm:prSet presAssocID="{91040AB3-C4A2-4597-A856-290F2574EDE9}" presName="hierRoot1" presStyleCnt="0"/>
      <dgm:spPr/>
    </dgm:pt>
    <dgm:pt modelId="{73753774-121E-46D2-A1F6-B20EE6F06043}" type="pres">
      <dgm:prSet presAssocID="{91040AB3-C4A2-4597-A856-290F2574EDE9}" presName="composite" presStyleCnt="0"/>
      <dgm:spPr/>
    </dgm:pt>
    <dgm:pt modelId="{AE2EC05E-B49B-4F01-8E37-89AE5D23221A}" type="pres">
      <dgm:prSet presAssocID="{91040AB3-C4A2-4597-A856-290F2574EDE9}" presName="background" presStyleLbl="node0" presStyleIdx="1" presStyleCnt="4"/>
      <dgm:spPr/>
    </dgm:pt>
    <dgm:pt modelId="{31C227C7-22EC-47BC-8630-ACBA0E1FE6F2}" type="pres">
      <dgm:prSet presAssocID="{91040AB3-C4A2-4597-A856-290F2574EDE9}" presName="text" presStyleLbl="fgAcc0" presStyleIdx="1" presStyleCnt="4">
        <dgm:presLayoutVars>
          <dgm:chPref val="3"/>
        </dgm:presLayoutVars>
      </dgm:prSet>
      <dgm:spPr/>
    </dgm:pt>
    <dgm:pt modelId="{CF0EAA6A-8D32-4C24-8700-CB1B8A2AFF63}" type="pres">
      <dgm:prSet presAssocID="{91040AB3-C4A2-4597-A856-290F2574EDE9}" presName="hierChild2" presStyleCnt="0"/>
      <dgm:spPr/>
    </dgm:pt>
    <dgm:pt modelId="{D88C00DB-CAA4-4D79-ADE3-D39F0DCE2571}" type="pres">
      <dgm:prSet presAssocID="{EA394AF9-F65C-4190-AD80-5A01B46711AF}" presName="hierRoot1" presStyleCnt="0"/>
      <dgm:spPr/>
    </dgm:pt>
    <dgm:pt modelId="{FE08D004-FE08-4F19-9AB9-EA12D713BAE3}" type="pres">
      <dgm:prSet presAssocID="{EA394AF9-F65C-4190-AD80-5A01B46711AF}" presName="composite" presStyleCnt="0"/>
      <dgm:spPr/>
    </dgm:pt>
    <dgm:pt modelId="{A31741C7-1E69-4C7A-90EE-4712A1AAE6B2}" type="pres">
      <dgm:prSet presAssocID="{EA394AF9-F65C-4190-AD80-5A01B46711AF}" presName="background" presStyleLbl="node0" presStyleIdx="2" presStyleCnt="4"/>
      <dgm:spPr/>
    </dgm:pt>
    <dgm:pt modelId="{EFDDECC1-5CFA-449F-958F-3CB0D6C1C421}" type="pres">
      <dgm:prSet presAssocID="{EA394AF9-F65C-4190-AD80-5A01B46711AF}" presName="text" presStyleLbl="fgAcc0" presStyleIdx="2" presStyleCnt="4">
        <dgm:presLayoutVars>
          <dgm:chPref val="3"/>
        </dgm:presLayoutVars>
      </dgm:prSet>
      <dgm:spPr/>
    </dgm:pt>
    <dgm:pt modelId="{12209302-5BE1-4619-8E2B-40C6D89230EB}" type="pres">
      <dgm:prSet presAssocID="{EA394AF9-F65C-4190-AD80-5A01B46711AF}" presName="hierChild2" presStyleCnt="0"/>
      <dgm:spPr/>
    </dgm:pt>
    <dgm:pt modelId="{06800F48-FD70-48AF-A463-879B02F74F4C}" type="pres">
      <dgm:prSet presAssocID="{2EA3DB30-4C3B-4993-8E49-EE4F1689A0BF}" presName="hierRoot1" presStyleCnt="0"/>
      <dgm:spPr/>
    </dgm:pt>
    <dgm:pt modelId="{C9BF8F36-15FC-4EB0-9582-EC5CDA95CD89}" type="pres">
      <dgm:prSet presAssocID="{2EA3DB30-4C3B-4993-8E49-EE4F1689A0BF}" presName="composite" presStyleCnt="0"/>
      <dgm:spPr/>
    </dgm:pt>
    <dgm:pt modelId="{7BA1A1C0-59FC-4A42-941B-7AAFDC7A0FBB}" type="pres">
      <dgm:prSet presAssocID="{2EA3DB30-4C3B-4993-8E49-EE4F1689A0BF}" presName="background" presStyleLbl="node0" presStyleIdx="3" presStyleCnt="4"/>
      <dgm:spPr/>
    </dgm:pt>
    <dgm:pt modelId="{CC0431F4-EDDA-4D25-B3F7-203759E9B6D4}" type="pres">
      <dgm:prSet presAssocID="{2EA3DB30-4C3B-4993-8E49-EE4F1689A0BF}" presName="text" presStyleLbl="fgAcc0" presStyleIdx="3" presStyleCnt="4">
        <dgm:presLayoutVars>
          <dgm:chPref val="3"/>
        </dgm:presLayoutVars>
      </dgm:prSet>
      <dgm:spPr/>
    </dgm:pt>
    <dgm:pt modelId="{7058547D-56F1-4ABE-A490-70D7EAD5F463}" type="pres">
      <dgm:prSet presAssocID="{2EA3DB30-4C3B-4993-8E49-EE4F1689A0BF}" presName="hierChild2" presStyleCnt="0"/>
      <dgm:spPr/>
    </dgm:pt>
  </dgm:ptLst>
  <dgm:cxnLst>
    <dgm:cxn modelId="{E28CC928-868E-4C79-AE6A-AA640E401E65}" type="presOf" srcId="{EA394AF9-F65C-4190-AD80-5A01B46711AF}" destId="{EFDDECC1-5CFA-449F-958F-3CB0D6C1C421}" srcOrd="0" destOrd="0" presId="urn:microsoft.com/office/officeart/2005/8/layout/hierarchy1"/>
    <dgm:cxn modelId="{FC585B2C-2AD9-466A-A83A-A211E5C62BA6}" srcId="{52FEE28B-8365-4490-8F2C-0FCCEC6ACE09}" destId="{EA394AF9-F65C-4190-AD80-5A01B46711AF}" srcOrd="2" destOrd="0" parTransId="{90384B90-AEA1-4E0C-B8DF-408D27E97ADB}" sibTransId="{2F382EC4-DA9B-4491-8B4D-C0277320BAA7}"/>
    <dgm:cxn modelId="{F96F5B44-0773-429E-BA1C-ACB8445A7CDC}" srcId="{52FEE28B-8365-4490-8F2C-0FCCEC6ACE09}" destId="{6A3131C2-D939-48E1-9D52-F0AF207983D3}" srcOrd="0" destOrd="0" parTransId="{EE7A9039-3F92-4BEF-9CCA-12FC26CA59AD}" sibTransId="{19531FE4-8632-451A-AEB1-B40DF0D2F176}"/>
    <dgm:cxn modelId="{CF7C4C50-A0D7-429A-8A41-A73D96041986}" srcId="{52FEE28B-8365-4490-8F2C-0FCCEC6ACE09}" destId="{2EA3DB30-4C3B-4993-8E49-EE4F1689A0BF}" srcOrd="3" destOrd="0" parTransId="{66E24C2E-6285-44E3-809B-314432D7CCE0}" sibTransId="{E22D93FE-48D1-42F5-825B-514EF2FD10EE}"/>
    <dgm:cxn modelId="{2ADD5077-8B7A-46AA-B6AA-D358D7C3C3A7}" srcId="{52FEE28B-8365-4490-8F2C-0FCCEC6ACE09}" destId="{91040AB3-C4A2-4597-A856-290F2574EDE9}" srcOrd="1" destOrd="0" parTransId="{6CEC0AAA-57E0-421F-B619-ECD1A790A59A}" sibTransId="{816808A3-1755-479D-B2B5-F890AE88C5C5}"/>
    <dgm:cxn modelId="{170E8779-EF84-439A-BDBF-CC44B779320F}" type="presOf" srcId="{6A3131C2-D939-48E1-9D52-F0AF207983D3}" destId="{EDF4907E-6A4A-4C6F-9F10-0452D1500422}" srcOrd="0" destOrd="0" presId="urn:microsoft.com/office/officeart/2005/8/layout/hierarchy1"/>
    <dgm:cxn modelId="{FA364B93-5782-4E22-9B6F-70E3C462EF8A}" type="presOf" srcId="{52FEE28B-8365-4490-8F2C-0FCCEC6ACE09}" destId="{10CDA57A-9F7B-4D27-87D8-616F0B15649C}" srcOrd="0" destOrd="0" presId="urn:microsoft.com/office/officeart/2005/8/layout/hierarchy1"/>
    <dgm:cxn modelId="{5DFD42AD-4D90-48FD-B37D-9F1B9A311E03}" type="presOf" srcId="{91040AB3-C4A2-4597-A856-290F2574EDE9}" destId="{31C227C7-22EC-47BC-8630-ACBA0E1FE6F2}" srcOrd="0" destOrd="0" presId="urn:microsoft.com/office/officeart/2005/8/layout/hierarchy1"/>
    <dgm:cxn modelId="{D61416ED-6855-4941-97B2-1487EFB96686}" type="presOf" srcId="{2EA3DB30-4C3B-4993-8E49-EE4F1689A0BF}" destId="{CC0431F4-EDDA-4D25-B3F7-203759E9B6D4}" srcOrd="0" destOrd="0" presId="urn:microsoft.com/office/officeart/2005/8/layout/hierarchy1"/>
    <dgm:cxn modelId="{234EF727-D8F1-4554-94E1-15BCA80F95F5}" type="presParOf" srcId="{10CDA57A-9F7B-4D27-87D8-616F0B15649C}" destId="{EFF8F10C-E286-4D7B-BC82-6332C0172C50}" srcOrd="0" destOrd="0" presId="urn:microsoft.com/office/officeart/2005/8/layout/hierarchy1"/>
    <dgm:cxn modelId="{B45356A4-D6BE-42AB-BDDB-876A57750127}" type="presParOf" srcId="{EFF8F10C-E286-4D7B-BC82-6332C0172C50}" destId="{155E4A9F-55E0-4EF7-A9ED-70F99B7CEC20}" srcOrd="0" destOrd="0" presId="urn:microsoft.com/office/officeart/2005/8/layout/hierarchy1"/>
    <dgm:cxn modelId="{C042C8AA-AD0B-41F7-BB2A-876F64795CEA}" type="presParOf" srcId="{155E4A9F-55E0-4EF7-A9ED-70F99B7CEC20}" destId="{4F9D81C9-1D76-47D5-B931-5EAB6014D4B7}" srcOrd="0" destOrd="0" presId="urn:microsoft.com/office/officeart/2005/8/layout/hierarchy1"/>
    <dgm:cxn modelId="{3FA862B4-5B4C-4313-99D4-FC30E067E50E}" type="presParOf" srcId="{155E4A9F-55E0-4EF7-A9ED-70F99B7CEC20}" destId="{EDF4907E-6A4A-4C6F-9F10-0452D1500422}" srcOrd="1" destOrd="0" presId="urn:microsoft.com/office/officeart/2005/8/layout/hierarchy1"/>
    <dgm:cxn modelId="{8B9FA4AF-4B9C-4552-9E91-1FAF897267C0}" type="presParOf" srcId="{EFF8F10C-E286-4D7B-BC82-6332C0172C50}" destId="{C5798107-AD8C-4B05-BF51-55BF6F4DC29E}" srcOrd="1" destOrd="0" presId="urn:microsoft.com/office/officeart/2005/8/layout/hierarchy1"/>
    <dgm:cxn modelId="{D2D78072-2FC4-4C8C-A7C9-E827BF21B244}" type="presParOf" srcId="{10CDA57A-9F7B-4D27-87D8-616F0B15649C}" destId="{6EB492B2-A521-49D7-A65C-E6F7359B9277}" srcOrd="1" destOrd="0" presId="urn:microsoft.com/office/officeart/2005/8/layout/hierarchy1"/>
    <dgm:cxn modelId="{9F032343-A02F-460E-9512-BDE9C3F488B7}" type="presParOf" srcId="{6EB492B2-A521-49D7-A65C-E6F7359B9277}" destId="{73753774-121E-46D2-A1F6-B20EE6F06043}" srcOrd="0" destOrd="0" presId="urn:microsoft.com/office/officeart/2005/8/layout/hierarchy1"/>
    <dgm:cxn modelId="{227B5D8A-661F-4D0B-B28B-D69E7D726C48}" type="presParOf" srcId="{73753774-121E-46D2-A1F6-B20EE6F06043}" destId="{AE2EC05E-B49B-4F01-8E37-89AE5D23221A}" srcOrd="0" destOrd="0" presId="urn:microsoft.com/office/officeart/2005/8/layout/hierarchy1"/>
    <dgm:cxn modelId="{1CA1F565-244E-4B28-A124-2877BDD12774}" type="presParOf" srcId="{73753774-121E-46D2-A1F6-B20EE6F06043}" destId="{31C227C7-22EC-47BC-8630-ACBA0E1FE6F2}" srcOrd="1" destOrd="0" presId="urn:microsoft.com/office/officeart/2005/8/layout/hierarchy1"/>
    <dgm:cxn modelId="{D19B435C-AE52-4E24-8F43-2549D1A352A0}" type="presParOf" srcId="{6EB492B2-A521-49D7-A65C-E6F7359B9277}" destId="{CF0EAA6A-8D32-4C24-8700-CB1B8A2AFF63}" srcOrd="1" destOrd="0" presId="urn:microsoft.com/office/officeart/2005/8/layout/hierarchy1"/>
    <dgm:cxn modelId="{05447130-D64B-40A4-B058-59BA7A0719D9}" type="presParOf" srcId="{10CDA57A-9F7B-4D27-87D8-616F0B15649C}" destId="{D88C00DB-CAA4-4D79-ADE3-D39F0DCE2571}" srcOrd="2" destOrd="0" presId="urn:microsoft.com/office/officeart/2005/8/layout/hierarchy1"/>
    <dgm:cxn modelId="{2610970E-BC3D-4E79-8337-00CFDDA12B79}" type="presParOf" srcId="{D88C00DB-CAA4-4D79-ADE3-D39F0DCE2571}" destId="{FE08D004-FE08-4F19-9AB9-EA12D713BAE3}" srcOrd="0" destOrd="0" presId="urn:microsoft.com/office/officeart/2005/8/layout/hierarchy1"/>
    <dgm:cxn modelId="{AA5C54F3-93E7-4D2F-968B-9C12B019A733}" type="presParOf" srcId="{FE08D004-FE08-4F19-9AB9-EA12D713BAE3}" destId="{A31741C7-1E69-4C7A-90EE-4712A1AAE6B2}" srcOrd="0" destOrd="0" presId="urn:microsoft.com/office/officeart/2005/8/layout/hierarchy1"/>
    <dgm:cxn modelId="{11B457E1-849F-43D3-898E-63244F21D3AF}" type="presParOf" srcId="{FE08D004-FE08-4F19-9AB9-EA12D713BAE3}" destId="{EFDDECC1-5CFA-449F-958F-3CB0D6C1C421}" srcOrd="1" destOrd="0" presId="urn:microsoft.com/office/officeart/2005/8/layout/hierarchy1"/>
    <dgm:cxn modelId="{07142627-55C1-4FDF-9E11-5614D19DBA52}" type="presParOf" srcId="{D88C00DB-CAA4-4D79-ADE3-D39F0DCE2571}" destId="{12209302-5BE1-4619-8E2B-40C6D89230EB}" srcOrd="1" destOrd="0" presId="urn:microsoft.com/office/officeart/2005/8/layout/hierarchy1"/>
    <dgm:cxn modelId="{93B2CC5E-07A3-4E36-A423-EA170F6020A6}" type="presParOf" srcId="{10CDA57A-9F7B-4D27-87D8-616F0B15649C}" destId="{06800F48-FD70-48AF-A463-879B02F74F4C}" srcOrd="3" destOrd="0" presId="urn:microsoft.com/office/officeart/2005/8/layout/hierarchy1"/>
    <dgm:cxn modelId="{5817D28D-2B21-4678-A1E6-7647D483CB7F}" type="presParOf" srcId="{06800F48-FD70-48AF-A463-879B02F74F4C}" destId="{C9BF8F36-15FC-4EB0-9582-EC5CDA95CD89}" srcOrd="0" destOrd="0" presId="urn:microsoft.com/office/officeart/2005/8/layout/hierarchy1"/>
    <dgm:cxn modelId="{1F7D7120-1987-471B-8AB8-8C510618F8EE}" type="presParOf" srcId="{C9BF8F36-15FC-4EB0-9582-EC5CDA95CD89}" destId="{7BA1A1C0-59FC-4A42-941B-7AAFDC7A0FBB}" srcOrd="0" destOrd="0" presId="urn:microsoft.com/office/officeart/2005/8/layout/hierarchy1"/>
    <dgm:cxn modelId="{F10DCD44-E327-4CC0-8892-C3B7C400D50B}" type="presParOf" srcId="{C9BF8F36-15FC-4EB0-9582-EC5CDA95CD89}" destId="{CC0431F4-EDDA-4D25-B3F7-203759E9B6D4}" srcOrd="1" destOrd="0" presId="urn:microsoft.com/office/officeart/2005/8/layout/hierarchy1"/>
    <dgm:cxn modelId="{8C29DDDC-EE06-4605-BD07-0E8DF38AAE11}" type="presParOf" srcId="{06800F48-FD70-48AF-A463-879B02F74F4C}" destId="{7058547D-56F1-4ABE-A490-70D7EAD5F4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8DC25C-5B0E-40FF-8678-729CB2EB09F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269BEFB-D75E-4E65-86B4-FCD5D503BA43}">
      <dgm:prSet/>
      <dgm:spPr/>
      <dgm:t>
        <a:bodyPr/>
        <a:lstStyle/>
        <a:p>
          <a:r>
            <a:rPr lang="pt-PT" dirty="0"/>
            <a:t>Escala</a:t>
          </a:r>
          <a:endParaRPr lang="en-US" dirty="0"/>
        </a:p>
      </dgm:t>
    </dgm:pt>
    <dgm:pt modelId="{B6E363FE-F921-4669-8E59-CA7720CC9B42}" type="parTrans" cxnId="{7B39D79C-1FED-4EAD-B092-CB525AD20DA1}">
      <dgm:prSet/>
      <dgm:spPr/>
      <dgm:t>
        <a:bodyPr/>
        <a:lstStyle/>
        <a:p>
          <a:endParaRPr lang="en-US"/>
        </a:p>
      </dgm:t>
    </dgm:pt>
    <dgm:pt modelId="{F0058D5F-9FDC-4906-8E9B-A78CCA5BA9C4}" type="sibTrans" cxnId="{7B39D79C-1FED-4EAD-B092-CB525AD20DA1}">
      <dgm:prSet/>
      <dgm:spPr/>
      <dgm:t>
        <a:bodyPr/>
        <a:lstStyle/>
        <a:p>
          <a:endParaRPr lang="en-US"/>
        </a:p>
      </dgm:t>
    </dgm:pt>
    <dgm:pt modelId="{8E55B70A-BBB9-4785-976D-71777C0D0CFD}">
      <dgm:prSet/>
      <dgm:spPr/>
      <dgm:t>
        <a:bodyPr/>
        <a:lstStyle/>
        <a:p>
          <a:r>
            <a:rPr lang="pt-PT"/>
            <a:t>Alterações no documento</a:t>
          </a:r>
          <a:endParaRPr lang="en-US"/>
        </a:p>
      </dgm:t>
    </dgm:pt>
    <dgm:pt modelId="{7FA4551F-B802-44FF-BD59-A0055EED2C46}" type="parTrans" cxnId="{AC2386C8-CC2B-43DE-9577-51C6F02A7398}">
      <dgm:prSet/>
      <dgm:spPr/>
      <dgm:t>
        <a:bodyPr/>
        <a:lstStyle/>
        <a:p>
          <a:endParaRPr lang="en-US"/>
        </a:p>
      </dgm:t>
    </dgm:pt>
    <dgm:pt modelId="{716ED80E-8DB1-4ADB-A215-EF6A1163556F}" type="sibTrans" cxnId="{AC2386C8-CC2B-43DE-9577-51C6F02A7398}">
      <dgm:prSet/>
      <dgm:spPr/>
      <dgm:t>
        <a:bodyPr/>
        <a:lstStyle/>
        <a:p>
          <a:endParaRPr lang="en-US"/>
        </a:p>
      </dgm:t>
    </dgm:pt>
    <dgm:pt modelId="{6AA278D9-1A7A-4731-AF0F-50501C1F29A3}">
      <dgm:prSet/>
      <dgm:spPr/>
      <dgm:t>
        <a:bodyPr/>
        <a:lstStyle/>
        <a:p>
          <a:r>
            <a:rPr lang="pt-PT"/>
            <a:t>Rotações do documento</a:t>
          </a:r>
          <a:endParaRPr lang="en-US"/>
        </a:p>
      </dgm:t>
    </dgm:pt>
    <dgm:pt modelId="{06707505-02CD-44AB-97DD-F632F711F587}" type="parTrans" cxnId="{A263344C-C332-4B41-889F-6C004515C087}">
      <dgm:prSet/>
      <dgm:spPr/>
      <dgm:t>
        <a:bodyPr/>
        <a:lstStyle/>
        <a:p>
          <a:endParaRPr lang="en-US"/>
        </a:p>
      </dgm:t>
    </dgm:pt>
    <dgm:pt modelId="{1A857447-BC2F-4CB9-8512-48126795C280}" type="sibTrans" cxnId="{A263344C-C332-4B41-889F-6C004515C087}">
      <dgm:prSet/>
      <dgm:spPr/>
      <dgm:t>
        <a:bodyPr/>
        <a:lstStyle/>
        <a:p>
          <a:endParaRPr lang="en-US"/>
        </a:p>
      </dgm:t>
    </dgm:pt>
    <dgm:pt modelId="{8B1E7499-B827-488B-A588-2BEDC2666D49}" type="pres">
      <dgm:prSet presAssocID="{1B8DC25C-5B0E-40FF-8678-729CB2EB09FE}" presName="hierChild1" presStyleCnt="0">
        <dgm:presLayoutVars>
          <dgm:chPref val="1"/>
          <dgm:dir/>
          <dgm:animOne val="branch"/>
          <dgm:animLvl val="lvl"/>
          <dgm:resizeHandles/>
        </dgm:presLayoutVars>
      </dgm:prSet>
      <dgm:spPr/>
    </dgm:pt>
    <dgm:pt modelId="{81D83620-B82F-42F7-AF3E-8F55E72B1FAB}" type="pres">
      <dgm:prSet presAssocID="{E269BEFB-D75E-4E65-86B4-FCD5D503BA43}" presName="hierRoot1" presStyleCnt="0"/>
      <dgm:spPr/>
    </dgm:pt>
    <dgm:pt modelId="{C80015D6-25E5-47DB-881E-3A5E593F8877}" type="pres">
      <dgm:prSet presAssocID="{E269BEFB-D75E-4E65-86B4-FCD5D503BA43}" presName="composite" presStyleCnt="0"/>
      <dgm:spPr/>
    </dgm:pt>
    <dgm:pt modelId="{3A8BB94B-E325-46FA-9F6D-BE1A90BF0484}" type="pres">
      <dgm:prSet presAssocID="{E269BEFB-D75E-4E65-86B4-FCD5D503BA43}" presName="background" presStyleLbl="node0" presStyleIdx="0" presStyleCnt="3"/>
      <dgm:spPr/>
    </dgm:pt>
    <dgm:pt modelId="{AF66ACB8-9E6A-4808-B138-C295CBFE9FD3}" type="pres">
      <dgm:prSet presAssocID="{E269BEFB-D75E-4E65-86B4-FCD5D503BA43}" presName="text" presStyleLbl="fgAcc0" presStyleIdx="0" presStyleCnt="3">
        <dgm:presLayoutVars>
          <dgm:chPref val="3"/>
        </dgm:presLayoutVars>
      </dgm:prSet>
      <dgm:spPr/>
    </dgm:pt>
    <dgm:pt modelId="{0CC8065E-8C08-477F-A3A8-7AFC616AFDBD}" type="pres">
      <dgm:prSet presAssocID="{E269BEFB-D75E-4E65-86B4-FCD5D503BA43}" presName="hierChild2" presStyleCnt="0"/>
      <dgm:spPr/>
    </dgm:pt>
    <dgm:pt modelId="{76EDEAD1-D078-4359-B63C-2A074AC9A8A9}" type="pres">
      <dgm:prSet presAssocID="{8E55B70A-BBB9-4785-976D-71777C0D0CFD}" presName="hierRoot1" presStyleCnt="0"/>
      <dgm:spPr/>
    </dgm:pt>
    <dgm:pt modelId="{DCEEF576-07EB-4491-A284-23987E6133D0}" type="pres">
      <dgm:prSet presAssocID="{8E55B70A-BBB9-4785-976D-71777C0D0CFD}" presName="composite" presStyleCnt="0"/>
      <dgm:spPr/>
    </dgm:pt>
    <dgm:pt modelId="{2DD06CAF-471B-4F53-AADB-AE4CC845C116}" type="pres">
      <dgm:prSet presAssocID="{8E55B70A-BBB9-4785-976D-71777C0D0CFD}" presName="background" presStyleLbl="node0" presStyleIdx="1" presStyleCnt="3"/>
      <dgm:spPr/>
    </dgm:pt>
    <dgm:pt modelId="{65595586-2FBB-4890-B4E9-363B25A16D9A}" type="pres">
      <dgm:prSet presAssocID="{8E55B70A-BBB9-4785-976D-71777C0D0CFD}" presName="text" presStyleLbl="fgAcc0" presStyleIdx="1" presStyleCnt="3">
        <dgm:presLayoutVars>
          <dgm:chPref val="3"/>
        </dgm:presLayoutVars>
      </dgm:prSet>
      <dgm:spPr/>
    </dgm:pt>
    <dgm:pt modelId="{8EA3FA1A-B48B-4DFD-8AAE-C82DCD655595}" type="pres">
      <dgm:prSet presAssocID="{8E55B70A-BBB9-4785-976D-71777C0D0CFD}" presName="hierChild2" presStyleCnt="0"/>
      <dgm:spPr/>
    </dgm:pt>
    <dgm:pt modelId="{AC430A03-234C-48C5-8779-83FBFA978BA7}" type="pres">
      <dgm:prSet presAssocID="{6AA278D9-1A7A-4731-AF0F-50501C1F29A3}" presName="hierRoot1" presStyleCnt="0"/>
      <dgm:spPr/>
    </dgm:pt>
    <dgm:pt modelId="{D16C636D-5F8E-4C46-BFD7-75F65BA06CB8}" type="pres">
      <dgm:prSet presAssocID="{6AA278D9-1A7A-4731-AF0F-50501C1F29A3}" presName="composite" presStyleCnt="0"/>
      <dgm:spPr/>
    </dgm:pt>
    <dgm:pt modelId="{81A4547B-A103-4979-BD53-E70E483F7430}" type="pres">
      <dgm:prSet presAssocID="{6AA278D9-1A7A-4731-AF0F-50501C1F29A3}" presName="background" presStyleLbl="node0" presStyleIdx="2" presStyleCnt="3"/>
      <dgm:spPr/>
    </dgm:pt>
    <dgm:pt modelId="{FCF844EB-3C14-4C4B-9B85-6A305293AA4D}" type="pres">
      <dgm:prSet presAssocID="{6AA278D9-1A7A-4731-AF0F-50501C1F29A3}" presName="text" presStyleLbl="fgAcc0" presStyleIdx="2" presStyleCnt="3">
        <dgm:presLayoutVars>
          <dgm:chPref val="3"/>
        </dgm:presLayoutVars>
      </dgm:prSet>
      <dgm:spPr/>
    </dgm:pt>
    <dgm:pt modelId="{ADF1BDC3-FAAC-4024-A94C-8629939DA565}" type="pres">
      <dgm:prSet presAssocID="{6AA278D9-1A7A-4731-AF0F-50501C1F29A3}" presName="hierChild2" presStyleCnt="0"/>
      <dgm:spPr/>
    </dgm:pt>
  </dgm:ptLst>
  <dgm:cxnLst>
    <dgm:cxn modelId="{7C84372E-5E4E-4BFF-B0D6-EDB18420A28C}" type="presOf" srcId="{6AA278D9-1A7A-4731-AF0F-50501C1F29A3}" destId="{FCF844EB-3C14-4C4B-9B85-6A305293AA4D}" srcOrd="0" destOrd="0" presId="urn:microsoft.com/office/officeart/2005/8/layout/hierarchy1"/>
    <dgm:cxn modelId="{606B4F3F-D3FD-45F8-820C-80D438AFF216}" type="presOf" srcId="{8E55B70A-BBB9-4785-976D-71777C0D0CFD}" destId="{65595586-2FBB-4890-B4E9-363B25A16D9A}" srcOrd="0" destOrd="0" presId="urn:microsoft.com/office/officeart/2005/8/layout/hierarchy1"/>
    <dgm:cxn modelId="{58D91448-13DE-476A-BAEC-4D331FA4D37A}" type="presOf" srcId="{E269BEFB-D75E-4E65-86B4-FCD5D503BA43}" destId="{AF66ACB8-9E6A-4808-B138-C295CBFE9FD3}" srcOrd="0" destOrd="0" presId="urn:microsoft.com/office/officeart/2005/8/layout/hierarchy1"/>
    <dgm:cxn modelId="{A263344C-C332-4B41-889F-6C004515C087}" srcId="{1B8DC25C-5B0E-40FF-8678-729CB2EB09FE}" destId="{6AA278D9-1A7A-4731-AF0F-50501C1F29A3}" srcOrd="2" destOrd="0" parTransId="{06707505-02CD-44AB-97DD-F632F711F587}" sibTransId="{1A857447-BC2F-4CB9-8512-48126795C280}"/>
    <dgm:cxn modelId="{AB95BB92-F2F7-4098-A95B-52645C530825}" type="presOf" srcId="{1B8DC25C-5B0E-40FF-8678-729CB2EB09FE}" destId="{8B1E7499-B827-488B-A588-2BEDC2666D49}" srcOrd="0" destOrd="0" presId="urn:microsoft.com/office/officeart/2005/8/layout/hierarchy1"/>
    <dgm:cxn modelId="{7B39D79C-1FED-4EAD-B092-CB525AD20DA1}" srcId="{1B8DC25C-5B0E-40FF-8678-729CB2EB09FE}" destId="{E269BEFB-D75E-4E65-86B4-FCD5D503BA43}" srcOrd="0" destOrd="0" parTransId="{B6E363FE-F921-4669-8E59-CA7720CC9B42}" sibTransId="{F0058D5F-9FDC-4906-8E9B-A78CCA5BA9C4}"/>
    <dgm:cxn modelId="{AC2386C8-CC2B-43DE-9577-51C6F02A7398}" srcId="{1B8DC25C-5B0E-40FF-8678-729CB2EB09FE}" destId="{8E55B70A-BBB9-4785-976D-71777C0D0CFD}" srcOrd="1" destOrd="0" parTransId="{7FA4551F-B802-44FF-BD59-A0055EED2C46}" sibTransId="{716ED80E-8DB1-4ADB-A215-EF6A1163556F}"/>
    <dgm:cxn modelId="{AE13C248-671A-4333-89C5-75C84BD80EAF}" type="presParOf" srcId="{8B1E7499-B827-488B-A588-2BEDC2666D49}" destId="{81D83620-B82F-42F7-AF3E-8F55E72B1FAB}" srcOrd="0" destOrd="0" presId="urn:microsoft.com/office/officeart/2005/8/layout/hierarchy1"/>
    <dgm:cxn modelId="{379DEC62-A671-40FC-978C-CA8DFFFE5BF8}" type="presParOf" srcId="{81D83620-B82F-42F7-AF3E-8F55E72B1FAB}" destId="{C80015D6-25E5-47DB-881E-3A5E593F8877}" srcOrd="0" destOrd="0" presId="urn:microsoft.com/office/officeart/2005/8/layout/hierarchy1"/>
    <dgm:cxn modelId="{C846F12F-DCEF-4B96-8EFB-921F1EFB2B33}" type="presParOf" srcId="{C80015D6-25E5-47DB-881E-3A5E593F8877}" destId="{3A8BB94B-E325-46FA-9F6D-BE1A90BF0484}" srcOrd="0" destOrd="0" presId="urn:microsoft.com/office/officeart/2005/8/layout/hierarchy1"/>
    <dgm:cxn modelId="{188482F8-7877-4981-9128-0E84EC83C8DC}" type="presParOf" srcId="{C80015D6-25E5-47DB-881E-3A5E593F8877}" destId="{AF66ACB8-9E6A-4808-B138-C295CBFE9FD3}" srcOrd="1" destOrd="0" presId="urn:microsoft.com/office/officeart/2005/8/layout/hierarchy1"/>
    <dgm:cxn modelId="{715E7193-485F-46D0-8669-53405FC32241}" type="presParOf" srcId="{81D83620-B82F-42F7-AF3E-8F55E72B1FAB}" destId="{0CC8065E-8C08-477F-A3A8-7AFC616AFDBD}" srcOrd="1" destOrd="0" presId="urn:microsoft.com/office/officeart/2005/8/layout/hierarchy1"/>
    <dgm:cxn modelId="{9B36CE78-FC3B-45EA-83EF-5F6D33C94582}" type="presParOf" srcId="{8B1E7499-B827-488B-A588-2BEDC2666D49}" destId="{76EDEAD1-D078-4359-B63C-2A074AC9A8A9}" srcOrd="1" destOrd="0" presId="urn:microsoft.com/office/officeart/2005/8/layout/hierarchy1"/>
    <dgm:cxn modelId="{FAD767C9-B4EA-46DA-B913-BF34B8EB6E6D}" type="presParOf" srcId="{76EDEAD1-D078-4359-B63C-2A074AC9A8A9}" destId="{DCEEF576-07EB-4491-A284-23987E6133D0}" srcOrd="0" destOrd="0" presId="urn:microsoft.com/office/officeart/2005/8/layout/hierarchy1"/>
    <dgm:cxn modelId="{BC1CFB03-F963-4665-992F-07FB0C49C320}" type="presParOf" srcId="{DCEEF576-07EB-4491-A284-23987E6133D0}" destId="{2DD06CAF-471B-4F53-AADB-AE4CC845C116}" srcOrd="0" destOrd="0" presId="urn:microsoft.com/office/officeart/2005/8/layout/hierarchy1"/>
    <dgm:cxn modelId="{86EC5D64-0542-4091-B5CC-1CE5CC401A41}" type="presParOf" srcId="{DCEEF576-07EB-4491-A284-23987E6133D0}" destId="{65595586-2FBB-4890-B4E9-363B25A16D9A}" srcOrd="1" destOrd="0" presId="urn:microsoft.com/office/officeart/2005/8/layout/hierarchy1"/>
    <dgm:cxn modelId="{DAB89A6F-8F06-4620-9877-6D6141C27006}" type="presParOf" srcId="{76EDEAD1-D078-4359-B63C-2A074AC9A8A9}" destId="{8EA3FA1A-B48B-4DFD-8AAE-C82DCD655595}" srcOrd="1" destOrd="0" presId="urn:microsoft.com/office/officeart/2005/8/layout/hierarchy1"/>
    <dgm:cxn modelId="{A236B560-A646-4FB2-84D7-8B5C28EB906D}" type="presParOf" srcId="{8B1E7499-B827-488B-A588-2BEDC2666D49}" destId="{AC430A03-234C-48C5-8779-83FBFA978BA7}" srcOrd="2" destOrd="0" presId="urn:microsoft.com/office/officeart/2005/8/layout/hierarchy1"/>
    <dgm:cxn modelId="{F1F81059-4851-4967-8583-67CD80FC72C1}" type="presParOf" srcId="{AC430A03-234C-48C5-8779-83FBFA978BA7}" destId="{D16C636D-5F8E-4C46-BFD7-75F65BA06CB8}" srcOrd="0" destOrd="0" presId="urn:microsoft.com/office/officeart/2005/8/layout/hierarchy1"/>
    <dgm:cxn modelId="{871180EE-0D93-4DC2-95FF-D699C6A5BE00}" type="presParOf" srcId="{D16C636D-5F8E-4C46-BFD7-75F65BA06CB8}" destId="{81A4547B-A103-4979-BD53-E70E483F7430}" srcOrd="0" destOrd="0" presId="urn:microsoft.com/office/officeart/2005/8/layout/hierarchy1"/>
    <dgm:cxn modelId="{178DCBEA-EDC9-452C-A655-EE3310425B4D}" type="presParOf" srcId="{D16C636D-5F8E-4C46-BFD7-75F65BA06CB8}" destId="{FCF844EB-3C14-4C4B-9B85-6A305293AA4D}" srcOrd="1" destOrd="0" presId="urn:microsoft.com/office/officeart/2005/8/layout/hierarchy1"/>
    <dgm:cxn modelId="{1E78B6AC-23BC-4EAA-BC12-A1A6DEFDB96F}" type="presParOf" srcId="{AC430A03-234C-48C5-8779-83FBFA978BA7}" destId="{ADF1BDC3-FAAC-4024-A94C-8629939DA56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0597AC-1E38-405C-9CEF-6991E1FA3A07}"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B64A2794-165D-4F25-9D47-761702828216}">
      <dgm:prSet/>
      <dgm:spPr/>
      <dgm:t>
        <a:bodyPr/>
        <a:lstStyle/>
        <a:p>
          <a:r>
            <a:rPr lang="en-GB"/>
            <a:t>Correção automática de códigos de barras deformados em ficheiros digitalizados;</a:t>
          </a:r>
          <a:endParaRPr lang="en-US"/>
        </a:p>
      </dgm:t>
    </dgm:pt>
    <dgm:pt modelId="{BEB673FE-C35D-4980-8CE9-91ECDD12BB5E}" type="parTrans" cxnId="{3DE66DFA-D36B-477C-BC2C-AB9A7805B6D9}">
      <dgm:prSet/>
      <dgm:spPr/>
      <dgm:t>
        <a:bodyPr/>
        <a:lstStyle/>
        <a:p>
          <a:endParaRPr lang="en-US"/>
        </a:p>
      </dgm:t>
    </dgm:pt>
    <dgm:pt modelId="{211F59DC-2E26-4D65-BDA5-1DEE342E665C}" type="sibTrans" cxnId="{3DE66DFA-D36B-477C-BC2C-AB9A7805B6D9}">
      <dgm:prSet/>
      <dgm:spPr/>
      <dgm:t>
        <a:bodyPr/>
        <a:lstStyle/>
        <a:p>
          <a:endParaRPr lang="en-US"/>
        </a:p>
      </dgm:t>
    </dgm:pt>
    <dgm:pt modelId="{1870ACE9-E6AA-4754-9BA6-94D2DBCCBADD}">
      <dgm:prSet/>
      <dgm:spPr/>
      <dgm:t>
        <a:bodyPr/>
        <a:lstStyle/>
        <a:p>
          <a:r>
            <a:rPr lang="en-GB"/>
            <a:t>Número ideal de palavras a guardar para garantir a proteção de um documento confidencial;</a:t>
          </a:r>
          <a:endParaRPr lang="en-US"/>
        </a:p>
      </dgm:t>
    </dgm:pt>
    <dgm:pt modelId="{AD451F98-8F70-407C-85E0-55B3CADF4F33}" type="parTrans" cxnId="{240EFF21-38D5-4417-8299-EB1ADCCF747B}">
      <dgm:prSet/>
      <dgm:spPr/>
      <dgm:t>
        <a:bodyPr/>
        <a:lstStyle/>
        <a:p>
          <a:endParaRPr lang="en-US"/>
        </a:p>
      </dgm:t>
    </dgm:pt>
    <dgm:pt modelId="{4733D256-CD48-432F-AA88-DB38A742903D}" type="sibTrans" cxnId="{240EFF21-38D5-4417-8299-EB1ADCCF747B}">
      <dgm:prSet/>
      <dgm:spPr/>
      <dgm:t>
        <a:bodyPr/>
        <a:lstStyle/>
        <a:p>
          <a:endParaRPr lang="en-US"/>
        </a:p>
      </dgm:t>
    </dgm:pt>
    <dgm:pt modelId="{6B8AE0F7-D0AB-464D-93AD-5205C13A136B}">
      <dgm:prSet/>
      <dgm:spPr/>
      <dgm:t>
        <a:bodyPr/>
        <a:lstStyle/>
        <a:p>
          <a:r>
            <a:rPr lang="en-GB"/>
            <a:t>Método de visualização das averiguação profunda da integridade de um documento em 3D;</a:t>
          </a:r>
          <a:endParaRPr lang="en-US"/>
        </a:p>
      </dgm:t>
    </dgm:pt>
    <dgm:pt modelId="{2844825A-26BA-4D38-8E1D-F983EB81BD69}" type="parTrans" cxnId="{87239B09-CD01-4B8F-885F-23644BB8B680}">
      <dgm:prSet/>
      <dgm:spPr/>
      <dgm:t>
        <a:bodyPr/>
        <a:lstStyle/>
        <a:p>
          <a:endParaRPr lang="en-US"/>
        </a:p>
      </dgm:t>
    </dgm:pt>
    <dgm:pt modelId="{860F5FD4-154B-4221-8D14-3AB44427DB0F}" type="sibTrans" cxnId="{87239B09-CD01-4B8F-885F-23644BB8B680}">
      <dgm:prSet/>
      <dgm:spPr/>
      <dgm:t>
        <a:bodyPr/>
        <a:lstStyle/>
        <a:p>
          <a:endParaRPr lang="en-US"/>
        </a:p>
      </dgm:t>
    </dgm:pt>
    <dgm:pt modelId="{3BA03DC4-637B-4AAE-9735-2963BE2B48A8}">
      <dgm:prSet/>
      <dgm:spPr/>
      <dgm:t>
        <a:bodyPr/>
        <a:lstStyle/>
        <a:p>
          <a:r>
            <a:rPr lang="en-GB"/>
            <a:t>Mecanismo que saliente as letras e zonas alteradas no documento automaticamente;</a:t>
          </a:r>
          <a:endParaRPr lang="en-US"/>
        </a:p>
      </dgm:t>
    </dgm:pt>
    <dgm:pt modelId="{F289CDF7-464B-4BAF-B8D9-D79C7A11A305}" type="parTrans" cxnId="{91B06ECB-88F1-446E-B57E-3020FC46B058}">
      <dgm:prSet/>
      <dgm:spPr/>
      <dgm:t>
        <a:bodyPr/>
        <a:lstStyle/>
        <a:p>
          <a:endParaRPr lang="en-US"/>
        </a:p>
      </dgm:t>
    </dgm:pt>
    <dgm:pt modelId="{04E0D4EF-B3DD-465D-BACD-CCEBA07C407F}" type="sibTrans" cxnId="{91B06ECB-88F1-446E-B57E-3020FC46B058}">
      <dgm:prSet/>
      <dgm:spPr/>
      <dgm:t>
        <a:bodyPr/>
        <a:lstStyle/>
        <a:p>
          <a:endParaRPr lang="en-US"/>
        </a:p>
      </dgm:t>
    </dgm:pt>
    <dgm:pt modelId="{6C7628FB-F6DE-4F6B-9500-FE5C3FDE007F}" type="pres">
      <dgm:prSet presAssocID="{B80597AC-1E38-405C-9CEF-6991E1FA3A07}" presName="hierChild1" presStyleCnt="0">
        <dgm:presLayoutVars>
          <dgm:chPref val="1"/>
          <dgm:dir/>
          <dgm:animOne val="branch"/>
          <dgm:animLvl val="lvl"/>
          <dgm:resizeHandles/>
        </dgm:presLayoutVars>
      </dgm:prSet>
      <dgm:spPr/>
    </dgm:pt>
    <dgm:pt modelId="{F0B71530-41BD-4A0A-937C-4AF07F0486DB}" type="pres">
      <dgm:prSet presAssocID="{B64A2794-165D-4F25-9D47-761702828216}" presName="hierRoot1" presStyleCnt="0"/>
      <dgm:spPr/>
    </dgm:pt>
    <dgm:pt modelId="{95C71A85-3089-4EE1-BC4D-63358B1294B8}" type="pres">
      <dgm:prSet presAssocID="{B64A2794-165D-4F25-9D47-761702828216}" presName="composite" presStyleCnt="0"/>
      <dgm:spPr/>
    </dgm:pt>
    <dgm:pt modelId="{2224EFAA-FB00-40BC-82C7-9BE4B7041401}" type="pres">
      <dgm:prSet presAssocID="{B64A2794-165D-4F25-9D47-761702828216}" presName="background" presStyleLbl="node0" presStyleIdx="0" presStyleCnt="4"/>
      <dgm:spPr/>
    </dgm:pt>
    <dgm:pt modelId="{64AEF252-22DC-4ABE-862F-9A5618F3D806}" type="pres">
      <dgm:prSet presAssocID="{B64A2794-165D-4F25-9D47-761702828216}" presName="text" presStyleLbl="fgAcc0" presStyleIdx="0" presStyleCnt="4">
        <dgm:presLayoutVars>
          <dgm:chPref val="3"/>
        </dgm:presLayoutVars>
      </dgm:prSet>
      <dgm:spPr/>
    </dgm:pt>
    <dgm:pt modelId="{98BF6B40-6991-444D-912F-DFC98ECAAE30}" type="pres">
      <dgm:prSet presAssocID="{B64A2794-165D-4F25-9D47-761702828216}" presName="hierChild2" presStyleCnt="0"/>
      <dgm:spPr/>
    </dgm:pt>
    <dgm:pt modelId="{690D31EA-42CD-47BF-BD84-2BB7AD44FD26}" type="pres">
      <dgm:prSet presAssocID="{1870ACE9-E6AA-4754-9BA6-94D2DBCCBADD}" presName="hierRoot1" presStyleCnt="0"/>
      <dgm:spPr/>
    </dgm:pt>
    <dgm:pt modelId="{DDA6B3C7-8A7C-4190-9DD2-8676F003BAE0}" type="pres">
      <dgm:prSet presAssocID="{1870ACE9-E6AA-4754-9BA6-94D2DBCCBADD}" presName="composite" presStyleCnt="0"/>
      <dgm:spPr/>
    </dgm:pt>
    <dgm:pt modelId="{DF8853FC-06B8-4DEE-9085-4F86F49243D2}" type="pres">
      <dgm:prSet presAssocID="{1870ACE9-E6AA-4754-9BA6-94D2DBCCBADD}" presName="background" presStyleLbl="node0" presStyleIdx="1" presStyleCnt="4"/>
      <dgm:spPr/>
    </dgm:pt>
    <dgm:pt modelId="{C63A99A3-A5AF-4470-8681-3BC3CA5F84A0}" type="pres">
      <dgm:prSet presAssocID="{1870ACE9-E6AA-4754-9BA6-94D2DBCCBADD}" presName="text" presStyleLbl="fgAcc0" presStyleIdx="1" presStyleCnt="4">
        <dgm:presLayoutVars>
          <dgm:chPref val="3"/>
        </dgm:presLayoutVars>
      </dgm:prSet>
      <dgm:spPr/>
    </dgm:pt>
    <dgm:pt modelId="{A976F245-AAE2-435E-85FE-EDC5B955A835}" type="pres">
      <dgm:prSet presAssocID="{1870ACE9-E6AA-4754-9BA6-94D2DBCCBADD}" presName="hierChild2" presStyleCnt="0"/>
      <dgm:spPr/>
    </dgm:pt>
    <dgm:pt modelId="{E2932B4F-785D-4B89-BF83-9F8264412578}" type="pres">
      <dgm:prSet presAssocID="{6B8AE0F7-D0AB-464D-93AD-5205C13A136B}" presName="hierRoot1" presStyleCnt="0"/>
      <dgm:spPr/>
    </dgm:pt>
    <dgm:pt modelId="{A455853E-84D8-4B68-9BD9-0B38CEE36E80}" type="pres">
      <dgm:prSet presAssocID="{6B8AE0F7-D0AB-464D-93AD-5205C13A136B}" presName="composite" presStyleCnt="0"/>
      <dgm:spPr/>
    </dgm:pt>
    <dgm:pt modelId="{4FF4AFFE-D910-4561-88D3-5D96FE600EBD}" type="pres">
      <dgm:prSet presAssocID="{6B8AE0F7-D0AB-464D-93AD-5205C13A136B}" presName="background" presStyleLbl="node0" presStyleIdx="2" presStyleCnt="4"/>
      <dgm:spPr/>
    </dgm:pt>
    <dgm:pt modelId="{CDFA7582-B33A-440C-AE59-688AF702D93A}" type="pres">
      <dgm:prSet presAssocID="{6B8AE0F7-D0AB-464D-93AD-5205C13A136B}" presName="text" presStyleLbl="fgAcc0" presStyleIdx="2" presStyleCnt="4">
        <dgm:presLayoutVars>
          <dgm:chPref val="3"/>
        </dgm:presLayoutVars>
      </dgm:prSet>
      <dgm:spPr/>
    </dgm:pt>
    <dgm:pt modelId="{58544EA3-CB7C-48F9-8A9B-3AA856F29E45}" type="pres">
      <dgm:prSet presAssocID="{6B8AE0F7-D0AB-464D-93AD-5205C13A136B}" presName="hierChild2" presStyleCnt="0"/>
      <dgm:spPr/>
    </dgm:pt>
    <dgm:pt modelId="{A8F430A5-91A7-4D0B-8C95-F533F6204291}" type="pres">
      <dgm:prSet presAssocID="{3BA03DC4-637B-4AAE-9735-2963BE2B48A8}" presName="hierRoot1" presStyleCnt="0"/>
      <dgm:spPr/>
    </dgm:pt>
    <dgm:pt modelId="{7E69B624-7F2B-41EE-9503-A15F11AE5C77}" type="pres">
      <dgm:prSet presAssocID="{3BA03DC4-637B-4AAE-9735-2963BE2B48A8}" presName="composite" presStyleCnt="0"/>
      <dgm:spPr/>
    </dgm:pt>
    <dgm:pt modelId="{305D6489-EF23-4026-B1CE-C4DAE4A4E1BD}" type="pres">
      <dgm:prSet presAssocID="{3BA03DC4-637B-4AAE-9735-2963BE2B48A8}" presName="background" presStyleLbl="node0" presStyleIdx="3" presStyleCnt="4"/>
      <dgm:spPr/>
    </dgm:pt>
    <dgm:pt modelId="{F1AC3AEB-A50A-46EC-9B26-4BEA10B5622F}" type="pres">
      <dgm:prSet presAssocID="{3BA03DC4-637B-4AAE-9735-2963BE2B48A8}" presName="text" presStyleLbl="fgAcc0" presStyleIdx="3" presStyleCnt="4">
        <dgm:presLayoutVars>
          <dgm:chPref val="3"/>
        </dgm:presLayoutVars>
      </dgm:prSet>
      <dgm:spPr/>
    </dgm:pt>
    <dgm:pt modelId="{F85CE7F9-4A70-476C-911E-7BBD70DF6C24}" type="pres">
      <dgm:prSet presAssocID="{3BA03DC4-637B-4AAE-9735-2963BE2B48A8}" presName="hierChild2" presStyleCnt="0"/>
      <dgm:spPr/>
    </dgm:pt>
  </dgm:ptLst>
  <dgm:cxnLst>
    <dgm:cxn modelId="{87239B09-CD01-4B8F-885F-23644BB8B680}" srcId="{B80597AC-1E38-405C-9CEF-6991E1FA3A07}" destId="{6B8AE0F7-D0AB-464D-93AD-5205C13A136B}" srcOrd="2" destOrd="0" parTransId="{2844825A-26BA-4D38-8E1D-F983EB81BD69}" sibTransId="{860F5FD4-154B-4221-8D14-3AB44427DB0F}"/>
    <dgm:cxn modelId="{240EFF21-38D5-4417-8299-EB1ADCCF747B}" srcId="{B80597AC-1E38-405C-9CEF-6991E1FA3A07}" destId="{1870ACE9-E6AA-4754-9BA6-94D2DBCCBADD}" srcOrd="1" destOrd="0" parTransId="{AD451F98-8F70-407C-85E0-55B3CADF4F33}" sibTransId="{4733D256-CD48-432F-AA88-DB38A742903D}"/>
    <dgm:cxn modelId="{5598C73A-15FA-4AFC-9D2F-8CCD1D841394}" type="presOf" srcId="{B64A2794-165D-4F25-9D47-761702828216}" destId="{64AEF252-22DC-4ABE-862F-9A5618F3D806}" srcOrd="0" destOrd="0" presId="urn:microsoft.com/office/officeart/2005/8/layout/hierarchy1"/>
    <dgm:cxn modelId="{709F0463-3B1F-4A97-BAEB-CC3A2D0DBB06}" type="presOf" srcId="{1870ACE9-E6AA-4754-9BA6-94D2DBCCBADD}" destId="{C63A99A3-A5AF-4470-8681-3BC3CA5F84A0}" srcOrd="0" destOrd="0" presId="urn:microsoft.com/office/officeart/2005/8/layout/hierarchy1"/>
    <dgm:cxn modelId="{91B06ECB-88F1-446E-B57E-3020FC46B058}" srcId="{B80597AC-1E38-405C-9CEF-6991E1FA3A07}" destId="{3BA03DC4-637B-4AAE-9735-2963BE2B48A8}" srcOrd="3" destOrd="0" parTransId="{F289CDF7-464B-4BAF-B8D9-D79C7A11A305}" sibTransId="{04E0D4EF-B3DD-465D-BACD-CCEBA07C407F}"/>
    <dgm:cxn modelId="{384846D8-8F3F-4C45-AAA8-2CD87B4CD5B4}" type="presOf" srcId="{6B8AE0F7-D0AB-464D-93AD-5205C13A136B}" destId="{CDFA7582-B33A-440C-AE59-688AF702D93A}" srcOrd="0" destOrd="0" presId="urn:microsoft.com/office/officeart/2005/8/layout/hierarchy1"/>
    <dgm:cxn modelId="{FDA08DE6-8BC7-4BFD-AA7B-6AB6D8C4ABE3}" type="presOf" srcId="{3BA03DC4-637B-4AAE-9735-2963BE2B48A8}" destId="{F1AC3AEB-A50A-46EC-9B26-4BEA10B5622F}" srcOrd="0" destOrd="0" presId="urn:microsoft.com/office/officeart/2005/8/layout/hierarchy1"/>
    <dgm:cxn modelId="{A58874ED-4B06-47A6-A222-1413748BC88E}" type="presOf" srcId="{B80597AC-1E38-405C-9CEF-6991E1FA3A07}" destId="{6C7628FB-F6DE-4F6B-9500-FE5C3FDE007F}" srcOrd="0" destOrd="0" presId="urn:microsoft.com/office/officeart/2005/8/layout/hierarchy1"/>
    <dgm:cxn modelId="{3DE66DFA-D36B-477C-BC2C-AB9A7805B6D9}" srcId="{B80597AC-1E38-405C-9CEF-6991E1FA3A07}" destId="{B64A2794-165D-4F25-9D47-761702828216}" srcOrd="0" destOrd="0" parTransId="{BEB673FE-C35D-4980-8CE9-91ECDD12BB5E}" sibTransId="{211F59DC-2E26-4D65-BDA5-1DEE342E665C}"/>
    <dgm:cxn modelId="{4D208B6D-9FDE-44A6-AC8A-7A59A711A153}" type="presParOf" srcId="{6C7628FB-F6DE-4F6B-9500-FE5C3FDE007F}" destId="{F0B71530-41BD-4A0A-937C-4AF07F0486DB}" srcOrd="0" destOrd="0" presId="urn:microsoft.com/office/officeart/2005/8/layout/hierarchy1"/>
    <dgm:cxn modelId="{8C2379F5-A02C-4BF7-8948-E5D63441866F}" type="presParOf" srcId="{F0B71530-41BD-4A0A-937C-4AF07F0486DB}" destId="{95C71A85-3089-4EE1-BC4D-63358B1294B8}" srcOrd="0" destOrd="0" presId="urn:microsoft.com/office/officeart/2005/8/layout/hierarchy1"/>
    <dgm:cxn modelId="{2F7403C4-5306-4CC5-8A0A-509D9F733423}" type="presParOf" srcId="{95C71A85-3089-4EE1-BC4D-63358B1294B8}" destId="{2224EFAA-FB00-40BC-82C7-9BE4B7041401}" srcOrd="0" destOrd="0" presId="urn:microsoft.com/office/officeart/2005/8/layout/hierarchy1"/>
    <dgm:cxn modelId="{A1F51DDD-3D21-4E4B-98A3-132B4C028965}" type="presParOf" srcId="{95C71A85-3089-4EE1-BC4D-63358B1294B8}" destId="{64AEF252-22DC-4ABE-862F-9A5618F3D806}" srcOrd="1" destOrd="0" presId="urn:microsoft.com/office/officeart/2005/8/layout/hierarchy1"/>
    <dgm:cxn modelId="{4756DB00-4AFE-41E2-AFB5-116643C2BC95}" type="presParOf" srcId="{F0B71530-41BD-4A0A-937C-4AF07F0486DB}" destId="{98BF6B40-6991-444D-912F-DFC98ECAAE30}" srcOrd="1" destOrd="0" presId="urn:microsoft.com/office/officeart/2005/8/layout/hierarchy1"/>
    <dgm:cxn modelId="{621D0C59-CC4B-4DC1-A0DF-118D770F4B7A}" type="presParOf" srcId="{6C7628FB-F6DE-4F6B-9500-FE5C3FDE007F}" destId="{690D31EA-42CD-47BF-BD84-2BB7AD44FD26}" srcOrd="1" destOrd="0" presId="urn:microsoft.com/office/officeart/2005/8/layout/hierarchy1"/>
    <dgm:cxn modelId="{FE69BB9A-F3FF-41BA-8522-446F1AD5F2DC}" type="presParOf" srcId="{690D31EA-42CD-47BF-BD84-2BB7AD44FD26}" destId="{DDA6B3C7-8A7C-4190-9DD2-8676F003BAE0}" srcOrd="0" destOrd="0" presId="urn:microsoft.com/office/officeart/2005/8/layout/hierarchy1"/>
    <dgm:cxn modelId="{4BBB89B3-BFA9-4A66-ACF3-C0AD9ED69F72}" type="presParOf" srcId="{DDA6B3C7-8A7C-4190-9DD2-8676F003BAE0}" destId="{DF8853FC-06B8-4DEE-9085-4F86F49243D2}" srcOrd="0" destOrd="0" presId="urn:microsoft.com/office/officeart/2005/8/layout/hierarchy1"/>
    <dgm:cxn modelId="{E07AFDA2-D550-460F-8B54-B9186153B760}" type="presParOf" srcId="{DDA6B3C7-8A7C-4190-9DD2-8676F003BAE0}" destId="{C63A99A3-A5AF-4470-8681-3BC3CA5F84A0}" srcOrd="1" destOrd="0" presId="urn:microsoft.com/office/officeart/2005/8/layout/hierarchy1"/>
    <dgm:cxn modelId="{864EADE3-76C9-4C5C-A5AB-7184C918C84B}" type="presParOf" srcId="{690D31EA-42CD-47BF-BD84-2BB7AD44FD26}" destId="{A976F245-AAE2-435E-85FE-EDC5B955A835}" srcOrd="1" destOrd="0" presId="urn:microsoft.com/office/officeart/2005/8/layout/hierarchy1"/>
    <dgm:cxn modelId="{7B6948CF-119E-4FD5-AE43-08669B7D822F}" type="presParOf" srcId="{6C7628FB-F6DE-4F6B-9500-FE5C3FDE007F}" destId="{E2932B4F-785D-4B89-BF83-9F8264412578}" srcOrd="2" destOrd="0" presId="urn:microsoft.com/office/officeart/2005/8/layout/hierarchy1"/>
    <dgm:cxn modelId="{13E09523-8BB5-4E1C-8A5C-FDAA85D6BE2B}" type="presParOf" srcId="{E2932B4F-785D-4B89-BF83-9F8264412578}" destId="{A455853E-84D8-4B68-9BD9-0B38CEE36E80}" srcOrd="0" destOrd="0" presId="urn:microsoft.com/office/officeart/2005/8/layout/hierarchy1"/>
    <dgm:cxn modelId="{955F0AE1-7F1B-4398-B5FB-8A087585AC2B}" type="presParOf" srcId="{A455853E-84D8-4B68-9BD9-0B38CEE36E80}" destId="{4FF4AFFE-D910-4561-88D3-5D96FE600EBD}" srcOrd="0" destOrd="0" presId="urn:microsoft.com/office/officeart/2005/8/layout/hierarchy1"/>
    <dgm:cxn modelId="{378483F8-77BF-4353-886E-24C593E6F302}" type="presParOf" srcId="{A455853E-84D8-4B68-9BD9-0B38CEE36E80}" destId="{CDFA7582-B33A-440C-AE59-688AF702D93A}" srcOrd="1" destOrd="0" presId="urn:microsoft.com/office/officeart/2005/8/layout/hierarchy1"/>
    <dgm:cxn modelId="{C90F7C26-F875-4A6A-83FD-DCA41869D4DB}" type="presParOf" srcId="{E2932B4F-785D-4B89-BF83-9F8264412578}" destId="{58544EA3-CB7C-48F9-8A9B-3AA856F29E45}" srcOrd="1" destOrd="0" presId="urn:microsoft.com/office/officeart/2005/8/layout/hierarchy1"/>
    <dgm:cxn modelId="{A7C6D12F-0F5E-4CC6-A0AA-5DAAEAAB148A}" type="presParOf" srcId="{6C7628FB-F6DE-4F6B-9500-FE5C3FDE007F}" destId="{A8F430A5-91A7-4D0B-8C95-F533F6204291}" srcOrd="3" destOrd="0" presId="urn:microsoft.com/office/officeart/2005/8/layout/hierarchy1"/>
    <dgm:cxn modelId="{ED2F1F14-8326-4976-998F-AC7146E27A11}" type="presParOf" srcId="{A8F430A5-91A7-4D0B-8C95-F533F6204291}" destId="{7E69B624-7F2B-41EE-9503-A15F11AE5C77}" srcOrd="0" destOrd="0" presId="urn:microsoft.com/office/officeart/2005/8/layout/hierarchy1"/>
    <dgm:cxn modelId="{991422F9-2619-4702-86BE-04F7E9D175AB}" type="presParOf" srcId="{7E69B624-7F2B-41EE-9503-A15F11AE5C77}" destId="{305D6489-EF23-4026-B1CE-C4DAE4A4E1BD}" srcOrd="0" destOrd="0" presId="urn:microsoft.com/office/officeart/2005/8/layout/hierarchy1"/>
    <dgm:cxn modelId="{8FDC7CDA-4176-44CF-830A-0BA918933C4C}" type="presParOf" srcId="{7E69B624-7F2B-41EE-9503-A15F11AE5C77}" destId="{F1AC3AEB-A50A-46EC-9B26-4BEA10B5622F}" srcOrd="1" destOrd="0" presId="urn:microsoft.com/office/officeart/2005/8/layout/hierarchy1"/>
    <dgm:cxn modelId="{6CB987A8-C0C7-4034-A13A-27F590FB63A4}" type="presParOf" srcId="{A8F430A5-91A7-4D0B-8C95-F533F6204291}" destId="{F85CE7F9-4A70-476C-911E-7BBD70DF6C2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E1E2-C2DB-4FEF-BF8A-1A177DC08785}">
      <dsp:nvSpPr>
        <dsp:cNvPr id="0" name=""/>
        <dsp:cNvSpPr/>
      </dsp:nvSpPr>
      <dsp:spPr>
        <a:xfrm>
          <a:off x="2987336" y="4596033"/>
          <a:ext cx="399141" cy="858154"/>
        </a:xfrm>
        <a:custGeom>
          <a:avLst/>
          <a:gdLst/>
          <a:ahLst/>
          <a:cxnLst/>
          <a:rect l="0" t="0" r="0" b="0"/>
          <a:pathLst>
            <a:path>
              <a:moveTo>
                <a:pt x="0" y="0"/>
              </a:moveTo>
              <a:lnTo>
                <a:pt x="199570" y="0"/>
              </a:lnTo>
              <a:lnTo>
                <a:pt x="199570" y="858154"/>
              </a:lnTo>
              <a:lnTo>
                <a:pt x="399141" y="8581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0DCD40-F7EF-475B-9D69-1BD3F62075B9}">
      <dsp:nvSpPr>
        <dsp:cNvPr id="0" name=""/>
        <dsp:cNvSpPr/>
      </dsp:nvSpPr>
      <dsp:spPr>
        <a:xfrm>
          <a:off x="2987336" y="4550313"/>
          <a:ext cx="399141" cy="91440"/>
        </a:xfrm>
        <a:custGeom>
          <a:avLst/>
          <a:gdLst/>
          <a:ahLst/>
          <a:cxnLst/>
          <a:rect l="0" t="0" r="0" b="0"/>
          <a:pathLst>
            <a:path>
              <a:moveTo>
                <a:pt x="0" y="45720"/>
              </a:moveTo>
              <a:lnTo>
                <a:pt x="39914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04131-6173-4C34-8A27-A88F6B33603C}">
      <dsp:nvSpPr>
        <dsp:cNvPr id="0" name=""/>
        <dsp:cNvSpPr/>
      </dsp:nvSpPr>
      <dsp:spPr>
        <a:xfrm>
          <a:off x="2987336" y="3737879"/>
          <a:ext cx="399141" cy="858154"/>
        </a:xfrm>
        <a:custGeom>
          <a:avLst/>
          <a:gdLst/>
          <a:ahLst/>
          <a:cxnLst/>
          <a:rect l="0" t="0" r="0" b="0"/>
          <a:pathLst>
            <a:path>
              <a:moveTo>
                <a:pt x="0" y="858154"/>
              </a:moveTo>
              <a:lnTo>
                <a:pt x="199570" y="858154"/>
              </a:lnTo>
              <a:lnTo>
                <a:pt x="199570" y="0"/>
              </a:lnTo>
              <a:lnTo>
                <a:pt x="39914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7D99A5-2BC9-4280-8A3E-73CD4B4E51B8}">
      <dsp:nvSpPr>
        <dsp:cNvPr id="0" name=""/>
        <dsp:cNvSpPr/>
      </dsp:nvSpPr>
      <dsp:spPr>
        <a:xfrm>
          <a:off x="991629" y="917"/>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Importância da informação;</a:t>
          </a:r>
          <a:endParaRPr lang="en-US" sz="1000" kern="1200"/>
        </a:p>
      </dsp:txBody>
      <dsp:txXfrm>
        <a:off x="991629" y="917"/>
        <a:ext cx="1995707" cy="608690"/>
      </dsp:txXfrm>
    </dsp:sp>
    <dsp:sp modelId="{86D8863D-65B1-41AE-A062-A13CC224857B}">
      <dsp:nvSpPr>
        <dsp:cNvPr id="0" name=""/>
        <dsp:cNvSpPr/>
      </dsp:nvSpPr>
      <dsp:spPr>
        <a:xfrm>
          <a:off x="991629" y="859071"/>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Categorias de informação: militar, saúde, política, economia ou nuclear.</a:t>
          </a:r>
          <a:endParaRPr lang="en-US" sz="1000" kern="1200"/>
        </a:p>
      </dsp:txBody>
      <dsp:txXfrm>
        <a:off x="991629" y="859071"/>
        <a:ext cx="1995707" cy="608690"/>
      </dsp:txXfrm>
    </dsp:sp>
    <dsp:sp modelId="{126BE424-1383-413E-A0BB-DF5D05C41526}">
      <dsp:nvSpPr>
        <dsp:cNvPr id="0" name=""/>
        <dsp:cNvSpPr/>
      </dsp:nvSpPr>
      <dsp:spPr>
        <a:xfrm>
          <a:off x="991629" y="1717225"/>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Organizações são responsáveis por entregar/receber/reencaminhar informações;</a:t>
          </a:r>
          <a:endParaRPr lang="en-US" sz="1000" kern="1200"/>
        </a:p>
      </dsp:txBody>
      <dsp:txXfrm>
        <a:off x="991629" y="1717225"/>
        <a:ext cx="1995707" cy="608690"/>
      </dsp:txXfrm>
    </dsp:sp>
    <dsp:sp modelId="{29C70AE3-3019-4A2A-9205-27A556F7A6A9}">
      <dsp:nvSpPr>
        <dsp:cNvPr id="0" name=""/>
        <dsp:cNvSpPr/>
      </dsp:nvSpPr>
      <dsp:spPr>
        <a:xfrm>
          <a:off x="991629" y="2575379"/>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Classificando-se em Privadas ou Públicas;</a:t>
          </a:r>
          <a:endParaRPr lang="en-US" sz="1000" kern="1200"/>
        </a:p>
      </dsp:txBody>
      <dsp:txXfrm>
        <a:off x="991629" y="2575379"/>
        <a:ext cx="1995707" cy="608690"/>
      </dsp:txXfrm>
    </dsp:sp>
    <dsp:sp modelId="{6F90555A-4200-4F67-87DC-AA71DC190701}">
      <dsp:nvSpPr>
        <dsp:cNvPr id="0" name=""/>
        <dsp:cNvSpPr/>
      </dsp:nvSpPr>
      <dsp:spPr>
        <a:xfrm>
          <a:off x="991629" y="3433533"/>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Valor da informação;</a:t>
          </a:r>
          <a:endParaRPr lang="en-US" sz="1000" kern="1200"/>
        </a:p>
      </dsp:txBody>
      <dsp:txXfrm>
        <a:off x="991629" y="3433533"/>
        <a:ext cx="1995707" cy="608690"/>
      </dsp:txXfrm>
    </dsp:sp>
    <dsp:sp modelId="{9B7A7A3A-46D6-4D37-876D-9A679138B9C1}">
      <dsp:nvSpPr>
        <dsp:cNvPr id="0" name=""/>
        <dsp:cNvSpPr/>
      </dsp:nvSpPr>
      <dsp:spPr>
        <a:xfrm>
          <a:off x="991629" y="4291687"/>
          <a:ext cx="1995707" cy="608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Partilha de informação:</a:t>
          </a:r>
          <a:endParaRPr lang="en-US" sz="1000" kern="1200"/>
        </a:p>
      </dsp:txBody>
      <dsp:txXfrm>
        <a:off x="991629" y="4291687"/>
        <a:ext cx="1995707" cy="608690"/>
      </dsp:txXfrm>
    </dsp:sp>
    <dsp:sp modelId="{47611F8A-741E-4AE2-B772-A8785BF5D27C}">
      <dsp:nvSpPr>
        <dsp:cNvPr id="0" name=""/>
        <dsp:cNvSpPr/>
      </dsp:nvSpPr>
      <dsp:spPr>
        <a:xfrm>
          <a:off x="3386477" y="3433533"/>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Eletrónica (email);</a:t>
          </a:r>
          <a:endParaRPr lang="en-US" sz="1000" kern="1200"/>
        </a:p>
      </dsp:txBody>
      <dsp:txXfrm>
        <a:off x="3386477" y="3433533"/>
        <a:ext cx="1995707" cy="608690"/>
      </dsp:txXfrm>
    </dsp:sp>
    <dsp:sp modelId="{E97C0FA6-E740-4230-9894-4396D349081A}">
      <dsp:nvSpPr>
        <dsp:cNvPr id="0" name=""/>
        <dsp:cNvSpPr/>
      </dsp:nvSpPr>
      <dsp:spPr>
        <a:xfrm>
          <a:off x="3386477" y="4291687"/>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Impressão;</a:t>
          </a:r>
          <a:endParaRPr lang="en-US" sz="1000" kern="1200"/>
        </a:p>
      </dsp:txBody>
      <dsp:txXfrm>
        <a:off x="3386477" y="4291687"/>
        <a:ext cx="1995707" cy="608690"/>
      </dsp:txXfrm>
    </dsp:sp>
    <dsp:sp modelId="{E452A7BC-A8AD-4259-BFFD-536B31ECDFA4}">
      <dsp:nvSpPr>
        <dsp:cNvPr id="0" name=""/>
        <dsp:cNvSpPr/>
      </dsp:nvSpPr>
      <dsp:spPr>
        <a:xfrm>
          <a:off x="3386477" y="5149841"/>
          <a:ext cx="1995707" cy="608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PT" sz="1000" kern="1200"/>
            <a:t>Digitalização.</a:t>
          </a:r>
          <a:endParaRPr lang="en-US" sz="1000" kern="1200"/>
        </a:p>
      </dsp:txBody>
      <dsp:txXfrm>
        <a:off x="3386477" y="5149841"/>
        <a:ext cx="1995707" cy="608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88AF2-02C5-444C-B769-06538429A425}">
      <dsp:nvSpPr>
        <dsp:cNvPr id="0" name=""/>
        <dsp:cNvSpPr/>
      </dsp:nvSpPr>
      <dsp:spPr>
        <a:xfrm>
          <a:off x="1211" y="307939"/>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Validação rápida das informações do documento;</a:t>
          </a:r>
          <a:endParaRPr lang="en-US" sz="1900" kern="1200"/>
        </a:p>
      </dsp:txBody>
      <dsp:txXfrm>
        <a:off x="40088" y="346816"/>
        <a:ext cx="2576992" cy="1249619"/>
      </dsp:txXfrm>
    </dsp:sp>
    <dsp:sp modelId="{8C8B3F70-B60A-46DB-934F-EB6FD8EC21AD}">
      <dsp:nvSpPr>
        <dsp:cNvPr id="0" name=""/>
        <dsp:cNvSpPr/>
      </dsp:nvSpPr>
      <dsp:spPr>
        <a:xfrm>
          <a:off x="1211" y="1834418"/>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Deve funcionar em vários tipos de formato de documentos tal como eletrónico e digital;</a:t>
          </a:r>
          <a:endParaRPr lang="en-US" sz="1900" kern="1200"/>
        </a:p>
      </dsp:txBody>
      <dsp:txXfrm>
        <a:off x="40088" y="1873295"/>
        <a:ext cx="2576992" cy="1249619"/>
      </dsp:txXfrm>
    </dsp:sp>
    <dsp:sp modelId="{73C7944F-2FA1-4286-909A-37C4A6BF97B3}">
      <dsp:nvSpPr>
        <dsp:cNvPr id="0" name=""/>
        <dsp:cNvSpPr/>
      </dsp:nvSpPr>
      <dsp:spPr>
        <a:xfrm>
          <a:off x="1211" y="3360897"/>
          <a:ext cx="2654746" cy="1327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Dividir em dois processos diferentes:</a:t>
          </a:r>
          <a:endParaRPr lang="en-US" sz="1900" kern="1200"/>
        </a:p>
      </dsp:txBody>
      <dsp:txXfrm>
        <a:off x="40088" y="3399774"/>
        <a:ext cx="2576992" cy="1249619"/>
      </dsp:txXfrm>
    </dsp:sp>
    <dsp:sp modelId="{B720B305-3D7D-4740-B90A-FEB705FC2513}">
      <dsp:nvSpPr>
        <dsp:cNvPr id="0" name=""/>
        <dsp:cNvSpPr/>
      </dsp:nvSpPr>
      <dsp:spPr>
        <a:xfrm rot="19457599">
          <a:off x="2533040" y="3622222"/>
          <a:ext cx="1307732" cy="41484"/>
        </a:xfrm>
        <a:custGeom>
          <a:avLst/>
          <a:gdLst/>
          <a:ahLst/>
          <a:cxnLst/>
          <a:rect l="0" t="0" r="0" b="0"/>
          <a:pathLst>
            <a:path>
              <a:moveTo>
                <a:pt x="0" y="20742"/>
              </a:moveTo>
              <a:lnTo>
                <a:pt x="1307732" y="2074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213" y="3610271"/>
        <a:ext cx="65386" cy="65386"/>
      </dsp:txXfrm>
    </dsp:sp>
    <dsp:sp modelId="{5AAB8AD3-F575-42EA-8764-E5F7675E55E7}">
      <dsp:nvSpPr>
        <dsp:cNvPr id="0" name=""/>
        <dsp:cNvSpPr/>
      </dsp:nvSpPr>
      <dsp:spPr>
        <a:xfrm>
          <a:off x="3717856" y="2597658"/>
          <a:ext cx="2654746" cy="1327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Criação da marca de água;</a:t>
          </a:r>
          <a:endParaRPr lang="en-US" sz="1900" kern="1200"/>
        </a:p>
      </dsp:txBody>
      <dsp:txXfrm>
        <a:off x="3756733" y="2636535"/>
        <a:ext cx="2576992" cy="1249619"/>
      </dsp:txXfrm>
    </dsp:sp>
    <dsp:sp modelId="{C0A48495-A63F-4D98-8951-94D5B8D1039E}">
      <dsp:nvSpPr>
        <dsp:cNvPr id="0" name=""/>
        <dsp:cNvSpPr/>
      </dsp:nvSpPr>
      <dsp:spPr>
        <a:xfrm rot="2142401">
          <a:off x="2533040" y="4385462"/>
          <a:ext cx="1307732" cy="41484"/>
        </a:xfrm>
        <a:custGeom>
          <a:avLst/>
          <a:gdLst/>
          <a:ahLst/>
          <a:cxnLst/>
          <a:rect l="0" t="0" r="0" b="0"/>
          <a:pathLst>
            <a:path>
              <a:moveTo>
                <a:pt x="0" y="20742"/>
              </a:moveTo>
              <a:lnTo>
                <a:pt x="1307732" y="2074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213" y="4373510"/>
        <a:ext cx="65386" cy="65386"/>
      </dsp:txXfrm>
    </dsp:sp>
    <dsp:sp modelId="{F1980BF5-9C86-4688-9758-6DA9D9387912}">
      <dsp:nvSpPr>
        <dsp:cNvPr id="0" name=""/>
        <dsp:cNvSpPr/>
      </dsp:nvSpPr>
      <dsp:spPr>
        <a:xfrm>
          <a:off x="3717856" y="4124137"/>
          <a:ext cx="2654746" cy="1327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pt-PT" sz="1900" kern="1200"/>
            <a:t>Análise do conteúdo do documento com marca de água;</a:t>
          </a:r>
          <a:endParaRPr lang="en-US" sz="1900" kern="1200"/>
        </a:p>
      </dsp:txBody>
      <dsp:txXfrm>
        <a:off x="3756733" y="4163014"/>
        <a:ext cx="2576992" cy="1249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135C3-9AE6-4520-97C5-35A84AAD8C8C}">
      <dsp:nvSpPr>
        <dsp:cNvPr id="0" name=""/>
        <dsp:cNvSpPr/>
      </dsp:nvSpPr>
      <dsp:spPr>
        <a:xfrm>
          <a:off x="1080013" y="609391"/>
          <a:ext cx="1157624" cy="1157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9027E-22F6-461F-92F2-652DAF6DE4A4}">
      <dsp:nvSpPr>
        <dsp:cNvPr id="0" name=""/>
        <dsp:cNvSpPr/>
      </dsp:nvSpPr>
      <dsp:spPr>
        <a:xfrm>
          <a:off x="5075"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a:t>Código de barras:</a:t>
          </a:r>
          <a:endParaRPr lang="en-US" sz="1700" kern="1200"/>
        </a:p>
      </dsp:txBody>
      <dsp:txXfrm>
        <a:off x="5075" y="1863762"/>
        <a:ext cx="3307499" cy="496124"/>
      </dsp:txXfrm>
    </dsp:sp>
    <dsp:sp modelId="{AB8BC65E-E853-4202-9AB9-27485B4FF3A9}">
      <dsp:nvSpPr>
        <dsp:cNvPr id="0" name=""/>
        <dsp:cNvSpPr/>
      </dsp:nvSpPr>
      <dsp:spPr>
        <a:xfrm>
          <a:off x="5075"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pt-PT" sz="1300" kern="1200"/>
            <a:t>Lineares;</a:t>
          </a:r>
          <a:endParaRPr lang="en-US" sz="1300" kern="1200"/>
        </a:p>
        <a:p>
          <a:pPr marL="0" lvl="0" indent="0" algn="ctr" defTabSz="577850">
            <a:lnSpc>
              <a:spcPct val="90000"/>
            </a:lnSpc>
            <a:spcBef>
              <a:spcPct val="0"/>
            </a:spcBef>
            <a:spcAft>
              <a:spcPct val="35000"/>
            </a:spcAft>
            <a:buNone/>
          </a:pPr>
          <a:r>
            <a:rPr lang="pt-PT" sz="1300" kern="1200"/>
            <a:t>2D</a:t>
          </a:r>
          <a:endParaRPr lang="en-US" sz="1300" kern="1200"/>
        </a:p>
      </dsp:txBody>
      <dsp:txXfrm>
        <a:off x="5075" y="2404886"/>
        <a:ext cx="3307499" cy="454412"/>
      </dsp:txXfrm>
    </dsp:sp>
    <dsp:sp modelId="{3DB815D4-FC39-4A7B-8B4E-75E415397A9A}">
      <dsp:nvSpPr>
        <dsp:cNvPr id="0" name=""/>
        <dsp:cNvSpPr/>
      </dsp:nvSpPr>
      <dsp:spPr>
        <a:xfrm>
          <a:off x="4966325" y="609391"/>
          <a:ext cx="1157624" cy="1157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E18A6F-88B8-4431-89F5-E08E67DBAA3F}">
      <dsp:nvSpPr>
        <dsp:cNvPr id="0" name=""/>
        <dsp:cNvSpPr/>
      </dsp:nvSpPr>
      <dsp:spPr>
        <a:xfrm>
          <a:off x="3891388"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dirty="0"/>
            <a:t>Documento tem espaço livre no cabeçalho e rodapé;</a:t>
          </a:r>
          <a:endParaRPr lang="en-US" sz="1700" kern="1200" dirty="0"/>
        </a:p>
      </dsp:txBody>
      <dsp:txXfrm>
        <a:off x="3891388" y="1863762"/>
        <a:ext cx="3307499" cy="496124"/>
      </dsp:txXfrm>
    </dsp:sp>
    <dsp:sp modelId="{699288E1-C820-4ED9-B2DA-9F317D1167D9}">
      <dsp:nvSpPr>
        <dsp:cNvPr id="0" name=""/>
        <dsp:cNvSpPr/>
      </dsp:nvSpPr>
      <dsp:spPr>
        <a:xfrm>
          <a:off x="3891388"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sp>
    <dsp:sp modelId="{0190BAE3-2483-4AFC-A3B4-ABEC7BA02D56}">
      <dsp:nvSpPr>
        <dsp:cNvPr id="0" name=""/>
        <dsp:cNvSpPr/>
      </dsp:nvSpPr>
      <dsp:spPr>
        <a:xfrm>
          <a:off x="8852638" y="609391"/>
          <a:ext cx="1157624" cy="1157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16500-0A09-4EB0-B04D-B3B378E95636}">
      <dsp:nvSpPr>
        <dsp:cNvPr id="0" name=""/>
        <dsp:cNvSpPr/>
      </dsp:nvSpPr>
      <dsp:spPr>
        <a:xfrm>
          <a:off x="7777700" y="1863762"/>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pt-PT" sz="1700" kern="1200"/>
            <a:t>Escolha do código de barras linear;</a:t>
          </a:r>
          <a:endParaRPr lang="en-US" sz="1700" kern="1200"/>
        </a:p>
      </dsp:txBody>
      <dsp:txXfrm>
        <a:off x="7777700" y="1863762"/>
        <a:ext cx="3307499" cy="496124"/>
      </dsp:txXfrm>
    </dsp:sp>
    <dsp:sp modelId="{B5B2BB4B-C456-424F-8C96-A67A59744F3B}">
      <dsp:nvSpPr>
        <dsp:cNvPr id="0" name=""/>
        <dsp:cNvSpPr/>
      </dsp:nvSpPr>
      <dsp:spPr>
        <a:xfrm>
          <a:off x="7777700" y="2404886"/>
          <a:ext cx="3307499" cy="45441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07FAD-AC48-4B5B-BDA3-300BDD6DE93B}">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C3F7DE-C7DC-4A46-A97D-3C70A39E4BB6}">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sem marca de água;</a:t>
          </a:r>
          <a:endParaRPr lang="en-US" sz="3100" kern="1200"/>
        </a:p>
      </dsp:txBody>
      <dsp:txXfrm>
        <a:off x="404582" y="966650"/>
        <a:ext cx="3003118" cy="1864631"/>
      </dsp:txXfrm>
    </dsp:sp>
    <dsp:sp modelId="{12F580F7-30C1-4224-8E2F-F988DA422A02}">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5D61C-D7E7-4841-B049-6DE10085FAF9}">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com marca de água;</a:t>
          </a:r>
          <a:endParaRPr lang="en-US" sz="3100" kern="1200"/>
        </a:p>
      </dsp:txBody>
      <dsp:txXfrm>
        <a:off x="4216864" y="966650"/>
        <a:ext cx="3003118" cy="1864631"/>
      </dsp:txXfrm>
    </dsp:sp>
    <dsp:sp modelId="{7FA7E903-30AE-40FE-AB08-84F00B25391E}">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F362F-A635-429F-B001-80F2E92411F5}">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pt-PT" sz="3100" kern="1200"/>
            <a:t>Documento digitalizado com marca de água.</a:t>
          </a:r>
          <a:endParaRPr lang="en-US" sz="3100" kern="1200"/>
        </a:p>
      </dsp:txBody>
      <dsp:txXfrm>
        <a:off x="8029146" y="966650"/>
        <a:ext cx="3003118" cy="1864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85177-D70A-48EE-A26D-2D9CE46F5EA6}">
      <dsp:nvSpPr>
        <dsp:cNvPr id="0" name=""/>
        <dsp:cNvSpPr/>
      </dsp:nvSpPr>
      <dsp:spPr>
        <a:xfrm>
          <a:off x="3249"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39BB9-EA9D-4495-8EBF-60C3F0D5896C}">
      <dsp:nvSpPr>
        <dsp:cNvPr id="0" name=""/>
        <dsp:cNvSpPr/>
      </dsp:nvSpPr>
      <dsp:spPr>
        <a:xfrm>
          <a:off x="261011"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dirty="0"/>
            <a:t>Entropia</a:t>
          </a:r>
          <a:endParaRPr lang="en-US" sz="2700" kern="1200" dirty="0"/>
        </a:p>
      </dsp:txBody>
      <dsp:txXfrm>
        <a:off x="304157" y="940381"/>
        <a:ext cx="2233568" cy="1386819"/>
      </dsp:txXfrm>
    </dsp:sp>
    <dsp:sp modelId="{C6BBE8AE-DB33-44FB-BA7B-0F156143DB86}">
      <dsp:nvSpPr>
        <dsp:cNvPr id="0" name=""/>
        <dsp:cNvSpPr/>
      </dsp:nvSpPr>
      <dsp:spPr>
        <a:xfrm>
          <a:off x="2838633"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350FA-1CFB-48D0-9B8E-C0C283D08EFA}">
      <dsp:nvSpPr>
        <dsp:cNvPr id="0" name=""/>
        <dsp:cNvSpPr/>
      </dsp:nvSpPr>
      <dsp:spPr>
        <a:xfrm>
          <a:off x="3096395"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dirty="0"/>
            <a:t>Para que serve?</a:t>
          </a:r>
          <a:endParaRPr lang="en-US" sz="2700" kern="1200" dirty="0"/>
        </a:p>
      </dsp:txBody>
      <dsp:txXfrm>
        <a:off x="3139541" y="940381"/>
        <a:ext cx="2233568" cy="1386819"/>
      </dsp:txXfrm>
    </dsp:sp>
    <dsp:sp modelId="{E038A6DA-8BC5-43D7-ADB6-4BE86A448692}">
      <dsp:nvSpPr>
        <dsp:cNvPr id="0" name=""/>
        <dsp:cNvSpPr/>
      </dsp:nvSpPr>
      <dsp:spPr>
        <a:xfrm>
          <a:off x="5674018"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653BF5-ABF9-47B1-B1B8-087B59434C91}">
      <dsp:nvSpPr>
        <dsp:cNvPr id="0" name=""/>
        <dsp:cNvSpPr/>
      </dsp:nvSpPr>
      <dsp:spPr>
        <a:xfrm>
          <a:off x="5931780"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a:t>Em que consiste?</a:t>
          </a:r>
          <a:endParaRPr lang="en-US" sz="2700" kern="1200"/>
        </a:p>
      </dsp:txBody>
      <dsp:txXfrm>
        <a:off x="5974926" y="940381"/>
        <a:ext cx="2233568" cy="1386819"/>
      </dsp:txXfrm>
    </dsp:sp>
    <dsp:sp modelId="{024142B7-958E-4FD5-82A9-11E04E550628}">
      <dsp:nvSpPr>
        <dsp:cNvPr id="0" name=""/>
        <dsp:cNvSpPr/>
      </dsp:nvSpPr>
      <dsp:spPr>
        <a:xfrm>
          <a:off x="8509402" y="652361"/>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FC20B5-2A94-4558-950A-9F4CDFA21E32}">
      <dsp:nvSpPr>
        <dsp:cNvPr id="0" name=""/>
        <dsp:cNvSpPr/>
      </dsp:nvSpPr>
      <dsp:spPr>
        <a:xfrm>
          <a:off x="8767164" y="897235"/>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pt-PT" sz="2700" kern="1200"/>
            <a:t>Equação Somatória de Gauss</a:t>
          </a:r>
          <a:endParaRPr lang="en-US" sz="2700" kern="1200"/>
        </a:p>
      </dsp:txBody>
      <dsp:txXfrm>
        <a:off x="8810310" y="940381"/>
        <a:ext cx="2233568" cy="1386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D81C9-1D76-47D5-B931-5EAB6014D4B7}">
      <dsp:nvSpPr>
        <dsp:cNvPr id="0" name=""/>
        <dsp:cNvSpPr/>
      </dsp:nvSpPr>
      <dsp:spPr>
        <a:xfrm>
          <a:off x="3249"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4907E-6A4A-4C6F-9F10-0452D1500422}">
      <dsp:nvSpPr>
        <dsp:cNvPr id="0" name=""/>
        <dsp:cNvSpPr/>
      </dsp:nvSpPr>
      <dsp:spPr>
        <a:xfrm>
          <a:off x="261011"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Possibilidade de os documentos de entrada serem de formato digital</a:t>
          </a:r>
          <a:endParaRPr lang="en-US" sz="2100" kern="1200" dirty="0"/>
        </a:p>
      </dsp:txBody>
      <dsp:txXfrm>
        <a:off x="304157" y="1163372"/>
        <a:ext cx="2233568" cy="1386819"/>
      </dsp:txXfrm>
    </dsp:sp>
    <dsp:sp modelId="{AE2EC05E-B49B-4F01-8E37-89AE5D23221A}">
      <dsp:nvSpPr>
        <dsp:cNvPr id="0" name=""/>
        <dsp:cNvSpPr/>
      </dsp:nvSpPr>
      <dsp:spPr>
        <a:xfrm>
          <a:off x="2838634"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227C7-22EC-47BC-8630-ACBA0E1FE6F2}">
      <dsp:nvSpPr>
        <dsp:cNvPr id="0" name=""/>
        <dsp:cNvSpPr/>
      </dsp:nvSpPr>
      <dsp:spPr>
        <a:xfrm>
          <a:off x="3096396"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Exemplo torto e direito</a:t>
          </a:r>
          <a:endParaRPr lang="en-US" sz="2100" kern="1200" dirty="0"/>
        </a:p>
      </dsp:txBody>
      <dsp:txXfrm>
        <a:off x="3139542" y="1163372"/>
        <a:ext cx="2233568" cy="1386819"/>
      </dsp:txXfrm>
    </dsp:sp>
    <dsp:sp modelId="{A31741C7-1E69-4C7A-90EE-4712A1AAE6B2}">
      <dsp:nvSpPr>
        <dsp:cNvPr id="0" name=""/>
        <dsp:cNvSpPr/>
      </dsp:nvSpPr>
      <dsp:spPr>
        <a:xfrm>
          <a:off x="5674019"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DECC1-5CFA-449F-958F-3CB0D6C1C421}">
      <dsp:nvSpPr>
        <dsp:cNvPr id="0" name=""/>
        <dsp:cNvSpPr/>
      </dsp:nvSpPr>
      <dsp:spPr>
        <a:xfrm>
          <a:off x="5931781"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dirty="0"/>
            <a:t>Problema</a:t>
          </a:r>
          <a:endParaRPr lang="en-US" sz="2100" kern="1200" dirty="0"/>
        </a:p>
      </dsp:txBody>
      <dsp:txXfrm>
        <a:off x="5974927" y="1163372"/>
        <a:ext cx="2233568" cy="1386819"/>
      </dsp:txXfrm>
    </dsp:sp>
    <dsp:sp modelId="{7BA1A1C0-59FC-4A42-941B-7AAFDC7A0FBB}">
      <dsp:nvSpPr>
        <dsp:cNvPr id="0" name=""/>
        <dsp:cNvSpPr/>
      </dsp:nvSpPr>
      <dsp:spPr>
        <a:xfrm>
          <a:off x="8509404" y="875352"/>
          <a:ext cx="2319860" cy="147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431F4-EDDA-4D25-B3F7-203759E9B6D4}">
      <dsp:nvSpPr>
        <dsp:cNvPr id="0" name=""/>
        <dsp:cNvSpPr/>
      </dsp:nvSpPr>
      <dsp:spPr>
        <a:xfrm>
          <a:off x="8767166" y="1120226"/>
          <a:ext cx="2319860" cy="14731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PT" sz="2100" kern="1200"/>
            <a:t>Solução</a:t>
          </a:r>
          <a:endParaRPr lang="en-US" sz="2100" kern="1200"/>
        </a:p>
      </dsp:txBody>
      <dsp:txXfrm>
        <a:off x="8810312" y="1163372"/>
        <a:ext cx="2233568" cy="1386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BB94B-E325-46FA-9F6D-BE1A90BF0484}">
      <dsp:nvSpPr>
        <dsp:cNvPr id="0" name=""/>
        <dsp:cNvSpPr/>
      </dsp:nvSpPr>
      <dsp:spPr>
        <a:xfrm>
          <a:off x="0"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6ACB8-9E6A-4808-B138-C295CBFE9FD3}">
      <dsp:nvSpPr>
        <dsp:cNvPr id="0" name=""/>
        <dsp:cNvSpPr/>
      </dsp:nvSpPr>
      <dsp:spPr>
        <a:xfrm>
          <a:off x="346571"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dirty="0"/>
            <a:t>Escala</a:t>
          </a:r>
          <a:endParaRPr lang="en-US" sz="3700" kern="1200" dirty="0"/>
        </a:p>
      </dsp:txBody>
      <dsp:txXfrm>
        <a:off x="404582" y="966650"/>
        <a:ext cx="3003118" cy="1864631"/>
      </dsp:txXfrm>
    </dsp:sp>
    <dsp:sp modelId="{2DD06CAF-471B-4F53-AADB-AE4CC845C116}">
      <dsp:nvSpPr>
        <dsp:cNvPr id="0" name=""/>
        <dsp:cNvSpPr/>
      </dsp:nvSpPr>
      <dsp:spPr>
        <a:xfrm>
          <a:off x="3812282"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95586-2FBB-4890-B4E9-363B25A16D9A}">
      <dsp:nvSpPr>
        <dsp:cNvPr id="0" name=""/>
        <dsp:cNvSpPr/>
      </dsp:nvSpPr>
      <dsp:spPr>
        <a:xfrm>
          <a:off x="4158853"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a:t>Alterações no documento</a:t>
          </a:r>
          <a:endParaRPr lang="en-US" sz="3700" kern="1200"/>
        </a:p>
      </dsp:txBody>
      <dsp:txXfrm>
        <a:off x="4216864" y="966650"/>
        <a:ext cx="3003118" cy="1864631"/>
      </dsp:txXfrm>
    </dsp:sp>
    <dsp:sp modelId="{81A4547B-A103-4979-BD53-E70E483F7430}">
      <dsp:nvSpPr>
        <dsp:cNvPr id="0" name=""/>
        <dsp:cNvSpPr/>
      </dsp:nvSpPr>
      <dsp:spPr>
        <a:xfrm>
          <a:off x="7624564" y="579396"/>
          <a:ext cx="3119140"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844EB-3C14-4C4B-9B85-6A305293AA4D}">
      <dsp:nvSpPr>
        <dsp:cNvPr id="0" name=""/>
        <dsp:cNvSpPr/>
      </dsp:nvSpPr>
      <dsp:spPr>
        <a:xfrm>
          <a:off x="7971135" y="908639"/>
          <a:ext cx="3119140"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pt-PT" sz="3700" kern="1200"/>
            <a:t>Rotações do documento</a:t>
          </a:r>
          <a:endParaRPr lang="en-US" sz="3700" kern="1200"/>
        </a:p>
      </dsp:txBody>
      <dsp:txXfrm>
        <a:off x="8029146" y="966650"/>
        <a:ext cx="3003118" cy="18646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EFAA-FB00-40BC-82C7-9BE4B7041401}">
      <dsp:nvSpPr>
        <dsp:cNvPr id="0" name=""/>
        <dsp:cNvSpPr/>
      </dsp:nvSpPr>
      <dsp:spPr>
        <a:xfrm>
          <a:off x="2899"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EF252-22DC-4ABE-862F-9A5618F3D806}">
      <dsp:nvSpPr>
        <dsp:cNvPr id="0" name=""/>
        <dsp:cNvSpPr/>
      </dsp:nvSpPr>
      <dsp:spPr>
        <a:xfrm>
          <a:off x="232910"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Correção automática de códigos de barras deformados em ficheiros digitalizados;</a:t>
          </a:r>
          <a:endParaRPr lang="en-US" sz="1400" kern="1200"/>
        </a:p>
      </dsp:txBody>
      <dsp:txXfrm>
        <a:off x="271411" y="1466279"/>
        <a:ext cx="1993095" cy="1237509"/>
      </dsp:txXfrm>
    </dsp:sp>
    <dsp:sp modelId="{DF8853FC-06B8-4DEE-9085-4F86F49243D2}">
      <dsp:nvSpPr>
        <dsp:cNvPr id="0" name=""/>
        <dsp:cNvSpPr/>
      </dsp:nvSpPr>
      <dsp:spPr>
        <a:xfrm>
          <a:off x="2533018"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A99A3-A5AF-4470-8681-3BC3CA5F84A0}">
      <dsp:nvSpPr>
        <dsp:cNvPr id="0" name=""/>
        <dsp:cNvSpPr/>
      </dsp:nvSpPr>
      <dsp:spPr>
        <a:xfrm>
          <a:off x="2763029"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Número ideal de palavras a guardar para garantir a proteção de um documento confidencial;</a:t>
          </a:r>
          <a:endParaRPr lang="en-US" sz="1400" kern="1200"/>
        </a:p>
      </dsp:txBody>
      <dsp:txXfrm>
        <a:off x="2801530" y="1466279"/>
        <a:ext cx="1993095" cy="1237509"/>
      </dsp:txXfrm>
    </dsp:sp>
    <dsp:sp modelId="{4FF4AFFE-D910-4561-88D3-5D96FE600EBD}">
      <dsp:nvSpPr>
        <dsp:cNvPr id="0" name=""/>
        <dsp:cNvSpPr/>
      </dsp:nvSpPr>
      <dsp:spPr>
        <a:xfrm>
          <a:off x="5063137"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A7582-B33A-440C-AE59-688AF702D93A}">
      <dsp:nvSpPr>
        <dsp:cNvPr id="0" name=""/>
        <dsp:cNvSpPr/>
      </dsp:nvSpPr>
      <dsp:spPr>
        <a:xfrm>
          <a:off x="5293148"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Método de visualização das averiguação profunda da integridade de um documento em 3D;</a:t>
          </a:r>
          <a:endParaRPr lang="en-US" sz="1400" kern="1200"/>
        </a:p>
      </dsp:txBody>
      <dsp:txXfrm>
        <a:off x="5331649" y="1466279"/>
        <a:ext cx="1993095" cy="1237509"/>
      </dsp:txXfrm>
    </dsp:sp>
    <dsp:sp modelId="{305D6489-EF23-4026-B1CE-C4DAE4A4E1BD}">
      <dsp:nvSpPr>
        <dsp:cNvPr id="0" name=""/>
        <dsp:cNvSpPr/>
      </dsp:nvSpPr>
      <dsp:spPr>
        <a:xfrm>
          <a:off x="7593256" y="1209267"/>
          <a:ext cx="2070097" cy="1314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C3AEB-A50A-46EC-9B26-4BEA10B5622F}">
      <dsp:nvSpPr>
        <dsp:cNvPr id="0" name=""/>
        <dsp:cNvSpPr/>
      </dsp:nvSpPr>
      <dsp:spPr>
        <a:xfrm>
          <a:off x="7823267" y="1427778"/>
          <a:ext cx="2070097" cy="13145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Mecanismo que saliente as letras e zonas alteradas no documento automaticamente;</a:t>
          </a:r>
          <a:endParaRPr lang="en-US" sz="1400" kern="1200"/>
        </a:p>
      </dsp:txBody>
      <dsp:txXfrm>
        <a:off x="7861768" y="1466279"/>
        <a:ext cx="1993095" cy="123750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DE392-ACC5-4190-BF68-4E4858CD1052}" type="datetimeFigureOut">
              <a:rPr lang="pt-PT" smtClean="0"/>
              <a:t>29/05/2023</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A58DB-4BDF-4D07-847B-0191BA484F1F}" type="slidenum">
              <a:rPr lang="pt-PT" smtClean="0"/>
              <a:t>‹#›</a:t>
            </a:fld>
            <a:endParaRPr lang="pt-PT"/>
          </a:p>
        </p:txBody>
      </p:sp>
    </p:spTree>
    <p:extLst>
      <p:ext uri="{BB962C8B-B14F-4D97-AF65-F5344CB8AC3E}">
        <p14:creationId xmlns:p14="http://schemas.microsoft.com/office/powerpoint/2010/main" val="285169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Bom dia/Boa Tarde, Caros membro do júri. O meu nome é António Ramos, estou aqui presente para defender a minha dissertação, denominada (referir titulo)</a:t>
            </a:r>
          </a:p>
        </p:txBody>
      </p:sp>
      <p:sp>
        <p:nvSpPr>
          <p:cNvPr id="4" name="Slide Number Placeholder 3"/>
          <p:cNvSpPr>
            <a:spLocks noGrp="1"/>
          </p:cNvSpPr>
          <p:nvPr>
            <p:ph type="sldNum" sz="quarter" idx="5"/>
          </p:nvPr>
        </p:nvSpPr>
        <p:spPr/>
        <p:txBody>
          <a:bodyPr/>
          <a:lstStyle/>
          <a:p>
            <a:fld id="{7A0A58DB-4BDF-4D07-847B-0191BA484F1F}" type="slidenum">
              <a:rPr lang="pt-PT" smtClean="0"/>
              <a:t>1</a:t>
            </a:fld>
            <a:endParaRPr lang="pt-PT"/>
          </a:p>
        </p:txBody>
      </p:sp>
    </p:spTree>
    <p:extLst>
      <p:ext uri="{BB962C8B-B14F-4D97-AF65-F5344CB8AC3E}">
        <p14:creationId xmlns:p14="http://schemas.microsoft.com/office/powerpoint/2010/main" val="180615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 algoritmo lida com 3 tipos de documento em formato </a:t>
            </a:r>
            <a:r>
              <a:rPr lang="pt-PT" dirty="0" err="1"/>
              <a:t>pdf</a:t>
            </a:r>
            <a:r>
              <a:rPr lang="pt-PT" dirty="0"/>
              <a:t>, sendo mais tarde disponibilizado exemplos.</a:t>
            </a:r>
          </a:p>
          <a:p>
            <a:r>
              <a:rPr lang="pt-PT" dirty="0"/>
              <a:t>Estes têm acesso restrito ou público.</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10</a:t>
            </a:fld>
            <a:endParaRPr lang="pt-PT"/>
          </a:p>
        </p:txBody>
      </p:sp>
    </p:spTree>
    <p:extLst>
      <p:ext uri="{BB962C8B-B14F-4D97-AF65-F5344CB8AC3E}">
        <p14:creationId xmlns:p14="http://schemas.microsoft.com/office/powerpoint/2010/main" val="138299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Watermark: a seguir a rejeitado dizer que é necessário para fazer </a:t>
            </a:r>
            <a:r>
              <a:rPr lang="pt-PT" dirty="0" err="1"/>
              <a:t>tracking</a:t>
            </a:r>
            <a:r>
              <a:rPr lang="pt-PT" dirty="0"/>
              <a:t> do sistema, ou seja, saber que utilizador aprovou ou rejeitou um documento.</a:t>
            </a:r>
          </a:p>
          <a:p>
            <a:r>
              <a:rPr lang="pt-PT" dirty="0"/>
              <a:t>A seguir a documento referir que a base de dados durante o desenvolvimento foi alvo de alterações nomeadamente na tabela watermark onde se adicionou as posições dos códigos de barras no ficheiro e a criação de uma tabela </a:t>
            </a:r>
            <a:r>
              <a:rPr lang="pt-PT" dirty="0" err="1"/>
              <a:t>document</a:t>
            </a:r>
            <a:r>
              <a:rPr lang="pt-PT" dirty="0"/>
              <a:t> </a:t>
            </a:r>
            <a:r>
              <a:rPr lang="pt-PT" dirty="0" err="1"/>
              <a:t>dimensions</a:t>
            </a:r>
            <a:r>
              <a:rPr lang="pt-PT" dirty="0"/>
              <a:t> com as dimensões do documento e respetiva imagem para descodificação do mesmo, contudo irá ser abordado mais detalhadamente no slide documentos </a:t>
            </a:r>
            <a:r>
              <a:rPr lang="pt-PT" dirty="0" err="1"/>
              <a:t>digitaia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11</a:t>
            </a:fld>
            <a:endParaRPr lang="pt-PT"/>
          </a:p>
        </p:txBody>
      </p:sp>
    </p:spTree>
    <p:extLst>
      <p:ext uri="{BB962C8B-B14F-4D97-AF65-F5344CB8AC3E}">
        <p14:creationId xmlns:p14="http://schemas.microsoft.com/office/powerpoint/2010/main" val="296440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1 – Escolha do documento PDF a processar;</a:t>
            </a:r>
          </a:p>
          <a:p>
            <a:r>
              <a:rPr lang="pt-PT" dirty="0"/>
              <a:t>2 – Verificação da existência de marca de água no documento. Se tiver, é necessário escolher outro documento. Senão tiver, insere-se os metadados do documento na base de dados.</a:t>
            </a:r>
          </a:p>
          <a:p>
            <a:r>
              <a:rPr lang="pt-PT" dirty="0"/>
              <a:t>3 – Obtenção de letras e respetivas posições do documento.</a:t>
            </a:r>
          </a:p>
          <a:p>
            <a:r>
              <a:rPr lang="pt-PT" dirty="0"/>
              <a:t>4 – Criação de pontos para criação de retas.</a:t>
            </a:r>
          </a:p>
          <a:p>
            <a:r>
              <a:rPr lang="pt-PT" dirty="0"/>
              <a:t>5 – Calculação do ponto de interseção das mesmas ;</a:t>
            </a:r>
          </a:p>
          <a:p>
            <a:r>
              <a:rPr lang="pt-PT" dirty="0"/>
              <a:t>6 – Verificação do valor de interseção tiver dentro de algum intervalo de letra presente no documento, guardando estes na base de dados como marca de água</a:t>
            </a:r>
          </a:p>
          <a:p>
            <a:r>
              <a:rPr lang="pt-PT" dirty="0"/>
              <a:t>7 – Criação do código de barras para verificação rápida do ficheiro presente na base de dados através de um identificador único;</a:t>
            </a:r>
          </a:p>
          <a:p>
            <a:r>
              <a:rPr lang="pt-PT" dirty="0"/>
              <a:t>8 – Inserção do código de barras no documento e averiguação do utilizador do documento com marca de água, para aceitar ou rejeitar. </a:t>
            </a:r>
          </a:p>
          <a:p>
            <a:r>
              <a:rPr lang="pt-PT" dirty="0"/>
              <a:t>9 – Dada a ação do utilizador o processamento termina.</a:t>
            </a:r>
          </a:p>
          <a:p>
            <a:endParaRPr lang="pt-PT" dirty="0"/>
          </a:p>
          <a:p>
            <a:endParaRPr lang="pt-PT" dirty="0"/>
          </a:p>
          <a:p>
            <a:r>
              <a:rPr lang="pt-PT" dirty="0"/>
              <a:t>Nota o processamento termina antes de o utilizador aceitar ou rejeitar o documento, mas caso este não faça nada o documento é guardado na base de dados, mas não se consegue verificar a sua marca de água, já que é necessário que esta esteja aprovada ou reprovada por alguém.</a:t>
            </a:r>
          </a:p>
        </p:txBody>
      </p:sp>
      <p:sp>
        <p:nvSpPr>
          <p:cNvPr id="4" name="Slide Number Placeholder 3"/>
          <p:cNvSpPr>
            <a:spLocks noGrp="1"/>
          </p:cNvSpPr>
          <p:nvPr>
            <p:ph type="sldNum" sz="quarter" idx="5"/>
          </p:nvPr>
        </p:nvSpPr>
        <p:spPr/>
        <p:txBody>
          <a:bodyPr/>
          <a:lstStyle/>
          <a:p>
            <a:fld id="{7A0A58DB-4BDF-4D07-847B-0191BA484F1F}" type="slidenum">
              <a:rPr lang="pt-PT" smtClean="0"/>
              <a:t>13</a:t>
            </a:fld>
            <a:endParaRPr lang="pt-PT"/>
          </a:p>
        </p:txBody>
      </p:sp>
    </p:spTree>
    <p:extLst>
      <p:ext uri="{BB962C8B-B14F-4D97-AF65-F5344CB8AC3E}">
        <p14:creationId xmlns:p14="http://schemas.microsoft.com/office/powerpoint/2010/main" val="234053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1 – Escolha do documento para a verificação da marca de água. </a:t>
            </a:r>
          </a:p>
          <a:p>
            <a:r>
              <a:rPr lang="pt-PT" dirty="0"/>
              <a:t>2 – Verificação da escolha do documento. Caso o documento de entrada tenha a extensão diferente da marca de água (referido no dispositivo processamento), este vai ser rejeitado</a:t>
            </a:r>
          </a:p>
          <a:p>
            <a:r>
              <a:rPr lang="pt-PT" dirty="0"/>
              <a:t>3 – Descodificação do código de barras. Caso conseguir é demonstrado os detalhes do documento ao utilizador (mostrar slide a seguir).</a:t>
            </a:r>
          </a:p>
          <a:p>
            <a:r>
              <a:rPr lang="pt-PT" dirty="0"/>
              <a:t>4 – Verificação rápida de informações obtidas pelo código de barras;</a:t>
            </a:r>
          </a:p>
          <a:p>
            <a:r>
              <a:rPr lang="pt-PT" dirty="0"/>
              <a:t>5 – Caso não coincidir ou o utilizador quiser o documento pode passar por verificação profunda para determinar a zona de alteração do documento.</a:t>
            </a:r>
          </a:p>
          <a:p>
            <a:r>
              <a:rPr lang="pt-PT" dirty="0"/>
              <a:t>6 – Verificação profunda consiste em comparar as letras do documento com as letras da marca de água (slide a seguir);</a:t>
            </a:r>
          </a:p>
          <a:p>
            <a:r>
              <a:rPr lang="pt-PT" dirty="0"/>
              <a:t>7 – O utilizador termina a verificação quando pretender, terminando o algoritmo da verificação. </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16</a:t>
            </a:fld>
            <a:endParaRPr lang="pt-PT"/>
          </a:p>
        </p:txBody>
      </p:sp>
    </p:spTree>
    <p:extLst>
      <p:ext uri="{BB962C8B-B14F-4D97-AF65-F5344CB8AC3E}">
        <p14:creationId xmlns:p14="http://schemas.microsoft.com/office/powerpoint/2010/main" val="3422829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 entropia de um documento é uma medida de incerteza contida nele, isto é, serve para avaliar a segurança de um algoritmo ou sistema criptográfico. Quanto maior é a entropia maior a dificuldade para o </a:t>
            </a:r>
            <a:r>
              <a:rPr lang="pt-PT" dirty="0" err="1"/>
              <a:t>ataquante</a:t>
            </a:r>
            <a:r>
              <a:rPr lang="pt-PT" dirty="0"/>
              <a:t> descobrir o funcionamento do algoritmo. Para atingir esse objetivo é necessário ocultar informações sobre a criação da marca de água e introduzir aleatoriedade na mesma.</a:t>
            </a:r>
          </a:p>
          <a:p>
            <a:r>
              <a:rPr lang="pt-PT" dirty="0"/>
              <a:t>A averiguação da integridade analisa se um documento é autentico, ou seja, se a sua informação está intacta desde a sua criação.</a:t>
            </a:r>
          </a:p>
          <a:p>
            <a:r>
              <a:rPr lang="pt-PT" dirty="0"/>
              <a:t>Mostrar slide a seguir Esta consiste em criar 3 segmentos de retas através dos pontos criados nas extremidades da folha, totalizando 9, cada um desses pontos são adicionados 3, aleatoriamente com um certo intervalo, totalizando 81 (9 x 9).</a:t>
            </a:r>
          </a:p>
          <a:p>
            <a:r>
              <a:rPr lang="pt-PT" dirty="0"/>
              <a:t>O número total de segmentos de reta foi calculado através da equação somatória de gauss totalizando 324. </a:t>
            </a:r>
          </a:p>
          <a:p>
            <a:r>
              <a:rPr lang="pt-PT" dirty="0"/>
              <a:t>Referir um recorte de um documento resultante da averiguação profunda. </a:t>
            </a:r>
          </a:p>
          <a:p>
            <a:r>
              <a:rPr lang="pt-PT" dirty="0"/>
              <a:t>Referir também que existem bastantes pontos para a mesma letra, e que foi necessário remover. </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18</a:t>
            </a:fld>
            <a:endParaRPr lang="pt-PT"/>
          </a:p>
        </p:txBody>
      </p:sp>
    </p:spTree>
    <p:extLst>
      <p:ext uri="{BB962C8B-B14F-4D97-AF65-F5344CB8AC3E}">
        <p14:creationId xmlns:p14="http://schemas.microsoft.com/office/powerpoint/2010/main" val="2158262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20</a:t>
            </a:fld>
            <a:endParaRPr lang="pt-PT"/>
          </a:p>
        </p:txBody>
      </p:sp>
    </p:spTree>
    <p:extLst>
      <p:ext uri="{BB962C8B-B14F-4D97-AF65-F5344CB8AC3E}">
        <p14:creationId xmlns:p14="http://schemas.microsoft.com/office/powerpoint/2010/main" val="3475003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Aqui pode se ver um exemplo de um documento digitalizado relativamente direito.</a:t>
            </a:r>
          </a:p>
          <a:p>
            <a:r>
              <a:rPr lang="pt-PT" dirty="0"/>
              <a:t>O problema aqui está na visualização dos pontos da marca de água que não coincidem com as letras, levando à má avaliação da integridade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21</a:t>
            </a:fld>
            <a:endParaRPr lang="pt-PT"/>
          </a:p>
        </p:txBody>
      </p:sp>
    </p:spTree>
    <p:extLst>
      <p:ext uri="{BB962C8B-B14F-4D97-AF65-F5344CB8AC3E}">
        <p14:creationId xmlns:p14="http://schemas.microsoft.com/office/powerpoint/2010/main" val="1543518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Neste slide pode-se </a:t>
            </a:r>
            <a:r>
              <a:rPr lang="en-GB" dirty="0" err="1"/>
              <a:t>visualizar</a:t>
            </a:r>
            <a:r>
              <a:rPr lang="en-GB" dirty="0"/>
              <a:t> o mesmo documento com </a:t>
            </a:r>
            <a:r>
              <a:rPr lang="en-GB" dirty="0" err="1"/>
              <a:t>orientação</a:t>
            </a:r>
            <a:r>
              <a:rPr lang="en-GB" dirty="0"/>
              <a:t> torta </a:t>
            </a:r>
            <a:r>
              <a:rPr lang="en-GB" dirty="0" err="1"/>
              <a:t>levando</a:t>
            </a:r>
            <a:r>
              <a:rPr lang="en-GB" dirty="0"/>
              <a:t> a que o algoritmo não </a:t>
            </a:r>
            <a:r>
              <a:rPr lang="en-GB" dirty="0" err="1"/>
              <a:t>consiga</a:t>
            </a:r>
            <a:r>
              <a:rPr lang="en-GB" dirty="0"/>
              <a:t> </a:t>
            </a:r>
            <a:r>
              <a:rPr lang="en-GB" dirty="0" err="1"/>
              <a:t>detetar</a:t>
            </a:r>
            <a:r>
              <a:rPr lang="en-GB" dirty="0"/>
              <a:t> o Código de barras 128 no </a:t>
            </a:r>
            <a:r>
              <a:rPr lang="en-GB" dirty="0" err="1"/>
              <a:t>rodapé</a:t>
            </a:r>
            <a:r>
              <a:rPr lang="en-GB" dirty="0"/>
              <a:t> do documento.</a:t>
            </a:r>
          </a:p>
          <a:p>
            <a:r>
              <a:rPr lang="en-GB" dirty="0" err="1"/>
              <a:t>Em</a:t>
            </a:r>
            <a:r>
              <a:rPr lang="en-GB" dirty="0"/>
              <a:t> </a:t>
            </a:r>
            <a:r>
              <a:rPr lang="en-GB" dirty="0" err="1"/>
              <a:t>suma</a:t>
            </a:r>
            <a:r>
              <a:rPr lang="en-GB" dirty="0"/>
              <a:t>, </a:t>
            </a:r>
            <a:r>
              <a:rPr lang="en-GB" dirty="0" err="1"/>
              <a:t>os</a:t>
            </a:r>
            <a:r>
              <a:rPr lang="en-GB" dirty="0"/>
              <a:t> </a:t>
            </a:r>
            <a:r>
              <a:rPr lang="en-GB" dirty="0" err="1"/>
              <a:t>ficheiros</a:t>
            </a:r>
            <a:r>
              <a:rPr lang="en-GB" dirty="0"/>
              <a:t> digitais </a:t>
            </a:r>
            <a:r>
              <a:rPr lang="en-GB" dirty="0" err="1"/>
              <a:t>causaram</a:t>
            </a:r>
            <a:r>
              <a:rPr lang="en-GB" dirty="0"/>
              <a:t> dois </a:t>
            </a:r>
            <a:r>
              <a:rPr lang="en-GB" dirty="0" err="1"/>
              <a:t>erros</a:t>
            </a:r>
            <a:r>
              <a:rPr lang="en-GB" dirty="0"/>
              <a:t>:</a:t>
            </a:r>
          </a:p>
          <a:p>
            <a:r>
              <a:rPr lang="en-GB" dirty="0"/>
              <a:t>1 – </a:t>
            </a:r>
            <a:r>
              <a:rPr lang="en-GB" dirty="0" err="1"/>
              <a:t>Posições</a:t>
            </a:r>
            <a:r>
              <a:rPr lang="en-GB" dirty="0"/>
              <a:t> com </a:t>
            </a:r>
            <a:r>
              <a:rPr lang="en-GB" dirty="0" err="1"/>
              <a:t>descrepetancia</a:t>
            </a:r>
            <a:r>
              <a:rPr lang="en-GB" dirty="0"/>
              <a:t>, ou seja, não </a:t>
            </a:r>
            <a:r>
              <a:rPr lang="en-GB" dirty="0" err="1"/>
              <a:t>coicindem</a:t>
            </a:r>
            <a:r>
              <a:rPr lang="en-GB" dirty="0"/>
              <a:t>;</a:t>
            </a:r>
          </a:p>
          <a:p>
            <a:r>
              <a:rPr lang="en-GB" dirty="0"/>
              <a:t>2 – </a:t>
            </a:r>
            <a:r>
              <a:rPr lang="en-GB" dirty="0" err="1"/>
              <a:t>Erro</a:t>
            </a:r>
            <a:r>
              <a:rPr lang="en-GB" dirty="0"/>
              <a:t> </a:t>
            </a:r>
            <a:r>
              <a:rPr lang="en-GB" dirty="0" err="1"/>
              <a:t>na</a:t>
            </a:r>
            <a:r>
              <a:rPr lang="en-GB" dirty="0"/>
              <a:t> </a:t>
            </a:r>
            <a:r>
              <a:rPr lang="en-GB" dirty="0" err="1"/>
              <a:t>leitura</a:t>
            </a:r>
            <a:r>
              <a:rPr lang="en-GB" dirty="0"/>
              <a:t> de documentos digitais </a:t>
            </a:r>
            <a:r>
              <a:rPr lang="en-GB" dirty="0" err="1"/>
              <a:t>tortos</a:t>
            </a:r>
            <a:r>
              <a:rPr lang="en-GB" dirty="0"/>
              <a:t>.</a:t>
            </a:r>
          </a:p>
          <a:p>
            <a:r>
              <a:rPr lang="en-GB" dirty="0"/>
              <a:t>Isto </a:t>
            </a:r>
            <a:r>
              <a:rPr lang="en-GB" dirty="0" err="1"/>
              <a:t>levou</a:t>
            </a:r>
            <a:r>
              <a:rPr lang="en-GB" dirty="0"/>
              <a:t> a </a:t>
            </a:r>
            <a:r>
              <a:rPr lang="en-GB" dirty="0" err="1"/>
              <a:t>uma</a:t>
            </a:r>
            <a:r>
              <a:rPr lang="en-GB" dirty="0"/>
              <a:t> nova </a:t>
            </a:r>
            <a:r>
              <a:rPr lang="en-GB" dirty="0" err="1"/>
              <a:t>formulação</a:t>
            </a:r>
            <a:r>
              <a:rPr lang="en-GB" dirty="0"/>
              <a:t> do algoritmo para </a:t>
            </a:r>
            <a:r>
              <a:rPr lang="en-GB" dirty="0" err="1"/>
              <a:t>corrigir</a:t>
            </a:r>
            <a:r>
              <a:rPr lang="en-GB" dirty="0"/>
              <a:t> </a:t>
            </a:r>
            <a:r>
              <a:rPr lang="en-GB" dirty="0" err="1"/>
              <a:t>estes</a:t>
            </a:r>
            <a:r>
              <a:rPr lang="en-GB" dirty="0"/>
              <a:t> </a:t>
            </a:r>
            <a:r>
              <a:rPr lang="en-GB" dirty="0" err="1"/>
              <a:t>erros</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22</a:t>
            </a:fld>
            <a:endParaRPr lang="pt-PT"/>
          </a:p>
        </p:txBody>
      </p:sp>
    </p:spTree>
    <p:extLst>
      <p:ext uri="{BB962C8B-B14F-4D97-AF65-F5344CB8AC3E}">
        <p14:creationId xmlns:p14="http://schemas.microsoft.com/office/powerpoint/2010/main" val="110885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Nota: </a:t>
            </a:r>
            <a:r>
              <a:rPr lang="en-GB" dirty="0" err="1"/>
              <a:t>referir</a:t>
            </a:r>
            <a:r>
              <a:rPr lang="en-GB" dirty="0"/>
              <a:t> que a </a:t>
            </a:r>
            <a:r>
              <a:rPr lang="en-GB" dirty="0" err="1"/>
              <a:t>tabela</a:t>
            </a:r>
            <a:r>
              <a:rPr lang="en-GB" dirty="0"/>
              <a:t> “</a:t>
            </a:r>
            <a:r>
              <a:rPr lang="en-GB" dirty="0" err="1"/>
              <a:t>dimensions_document</a:t>
            </a:r>
            <a:r>
              <a:rPr lang="en-GB" dirty="0"/>
              <a:t>” </a:t>
            </a:r>
            <a:r>
              <a:rPr lang="en-GB" dirty="0" err="1"/>
              <a:t>foi</a:t>
            </a:r>
            <a:r>
              <a:rPr lang="en-GB" dirty="0"/>
              <a:t> </a:t>
            </a:r>
            <a:r>
              <a:rPr lang="en-GB" dirty="0" err="1"/>
              <a:t>criada</a:t>
            </a:r>
            <a:r>
              <a:rPr lang="en-GB" dirty="0"/>
              <a:t> </a:t>
            </a:r>
            <a:r>
              <a:rPr lang="en-GB" dirty="0" err="1"/>
              <a:t>devido</a:t>
            </a:r>
            <a:r>
              <a:rPr lang="en-GB" dirty="0"/>
              <a:t> </a:t>
            </a:r>
            <a:r>
              <a:rPr lang="en-GB" dirty="0" err="1"/>
              <a:t>às</a:t>
            </a:r>
            <a:r>
              <a:rPr lang="en-GB" dirty="0"/>
              <a:t> </a:t>
            </a:r>
            <a:r>
              <a:rPr lang="en-GB" dirty="0" err="1"/>
              <a:t>dimensoes</a:t>
            </a:r>
            <a:r>
              <a:rPr lang="en-GB" dirty="0"/>
              <a:t> do documento </a:t>
            </a:r>
            <a:r>
              <a:rPr lang="en-GB" dirty="0" err="1"/>
              <a:t>criada</a:t>
            </a:r>
            <a:r>
              <a:rPr lang="en-GB" dirty="0"/>
              <a:t> pela impressora </a:t>
            </a:r>
            <a:r>
              <a:rPr lang="en-GB" dirty="0" err="1"/>
              <a:t>testada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23</a:t>
            </a:fld>
            <a:endParaRPr lang="pt-PT"/>
          </a:p>
        </p:txBody>
      </p:sp>
    </p:spTree>
    <p:extLst>
      <p:ext uri="{BB962C8B-B14F-4D97-AF65-F5344CB8AC3E}">
        <p14:creationId xmlns:p14="http://schemas.microsoft.com/office/powerpoint/2010/main" val="376476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Aqui </a:t>
            </a:r>
            <a:r>
              <a:rPr lang="en-GB" dirty="0" err="1"/>
              <a:t>tem</a:t>
            </a:r>
            <a:r>
              <a:rPr lang="en-GB" dirty="0"/>
              <a:t> se um exemplo de um </a:t>
            </a:r>
            <a:r>
              <a:rPr lang="en-GB" dirty="0" err="1"/>
              <a:t>ficheiro</a:t>
            </a:r>
            <a:r>
              <a:rPr lang="en-GB" dirty="0"/>
              <a:t> </a:t>
            </a:r>
            <a:r>
              <a:rPr lang="en-GB" dirty="0" err="1"/>
              <a:t>digitalizado</a:t>
            </a:r>
            <a:r>
              <a:rPr lang="en-GB" dirty="0"/>
              <a:t> </a:t>
            </a:r>
            <a:r>
              <a:rPr lang="en-GB" dirty="0" err="1"/>
              <a:t>torto</a:t>
            </a:r>
            <a:r>
              <a:rPr lang="en-GB" dirty="0"/>
              <a:t> e o algoritmo </a:t>
            </a:r>
            <a:r>
              <a:rPr lang="en-GB" dirty="0" err="1"/>
              <a:t>conseguiu</a:t>
            </a:r>
            <a:r>
              <a:rPr lang="en-GB" dirty="0"/>
              <a:t> </a:t>
            </a:r>
            <a:r>
              <a:rPr lang="en-GB" dirty="0" err="1"/>
              <a:t>compor</a:t>
            </a:r>
            <a:r>
              <a:rPr lang="en-GB" dirty="0"/>
              <a:t> (</a:t>
            </a:r>
            <a:r>
              <a:rPr lang="en-GB" dirty="0" err="1"/>
              <a:t>direita</a:t>
            </a:r>
            <a:r>
              <a:rPr lang="en-GB" dirty="0"/>
              <a:t>)</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24</a:t>
            </a:fld>
            <a:endParaRPr lang="pt-PT"/>
          </a:p>
        </p:txBody>
      </p:sp>
    </p:spTree>
    <p:extLst>
      <p:ext uri="{BB962C8B-B14F-4D97-AF65-F5344CB8AC3E}">
        <p14:creationId xmlns:p14="http://schemas.microsoft.com/office/powerpoint/2010/main" val="397139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Como surgiu este tema? Para perceber é necessário fazer uma pequena introdução sobre a importância da informação e seus objetivos.</a:t>
            </a:r>
          </a:p>
          <a:p>
            <a:r>
              <a:rPr lang="pt-PT" dirty="0"/>
              <a:t>A informação é um conhecimento necessário para o desenvolvimento e sobrevivência da sociedade. </a:t>
            </a:r>
          </a:p>
          <a:p>
            <a:r>
              <a:rPr lang="pt-PT" dirty="0"/>
              <a:t>Classificando-se em diversas categorias tal como (referir ponto 2)</a:t>
            </a:r>
          </a:p>
          <a:p>
            <a:r>
              <a:rPr lang="pt-PT" dirty="0"/>
              <a:t>Existem organizações que são responsáveis por … informações, levando à criação de um caminho para a partilha da mesma, o que a torna vulnerável a acessos inéditos</a:t>
            </a:r>
          </a:p>
          <a:p>
            <a:r>
              <a:rPr lang="pt-PT" dirty="0"/>
              <a:t>Classificando-se em privadas ou públicas, sendo que as privadas contêm informações confidenciais.  </a:t>
            </a:r>
          </a:p>
          <a:p>
            <a:r>
              <a:rPr lang="pt-PT" dirty="0"/>
              <a:t>Devido ao valor dado à informação, ou seja, à necessidade de conhecer algo que não sabemos, esta é alvo de ameaças – eliminação, alteração, divulgação e roubo. </a:t>
            </a:r>
          </a:p>
          <a:p>
            <a:r>
              <a:rPr lang="pt-PT" dirty="0"/>
              <a:t>A partilha de informação pode ser (dizer os 3 pontos), sendo que maior parte das informações são guardadas online ou localmente, levando à necessidade de pesquisa e inovação em métodos seguros capazes de proteger as informações.</a:t>
            </a:r>
          </a:p>
          <a:p>
            <a:r>
              <a:rPr lang="pt-PT" dirty="0"/>
              <a:t>O objetivo principal desta dissertação é encontrar e implementar métodos de marcação da informação de documentos, que permitam validar a sua autenticidade, como o utilizador, data/hora e o local em que o documento foi impresso</a:t>
            </a:r>
          </a:p>
        </p:txBody>
      </p:sp>
      <p:sp>
        <p:nvSpPr>
          <p:cNvPr id="4" name="Slide Number Placeholder 3"/>
          <p:cNvSpPr>
            <a:spLocks noGrp="1"/>
          </p:cNvSpPr>
          <p:nvPr>
            <p:ph type="sldNum" sz="quarter" idx="5"/>
          </p:nvPr>
        </p:nvSpPr>
        <p:spPr/>
        <p:txBody>
          <a:bodyPr/>
          <a:lstStyle/>
          <a:p>
            <a:fld id="{7A0A58DB-4BDF-4D07-847B-0191BA484F1F}" type="slidenum">
              <a:rPr lang="pt-PT" smtClean="0"/>
              <a:t>2</a:t>
            </a:fld>
            <a:endParaRPr lang="pt-PT"/>
          </a:p>
        </p:txBody>
      </p:sp>
    </p:spTree>
    <p:extLst>
      <p:ext uri="{BB962C8B-B14F-4D97-AF65-F5344CB8AC3E}">
        <p14:creationId xmlns:p14="http://schemas.microsoft.com/office/powerpoint/2010/main" val="259936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Esquerda</a:t>
            </a:r>
            <a:r>
              <a:rPr lang="en-GB" dirty="0"/>
              <a:t> original </a:t>
            </a:r>
            <a:r>
              <a:rPr lang="en-GB" dirty="0" err="1"/>
              <a:t>em</a:t>
            </a:r>
            <a:r>
              <a:rPr lang="en-GB" dirty="0"/>
              <a:t> </a:t>
            </a:r>
            <a:r>
              <a:rPr lang="en-GB" dirty="0" err="1"/>
              <a:t>formato</a:t>
            </a:r>
            <a:r>
              <a:rPr lang="en-GB" dirty="0"/>
              <a:t> </a:t>
            </a:r>
            <a:r>
              <a:rPr lang="en-GB" dirty="0" err="1"/>
              <a:t>eletrónico</a:t>
            </a:r>
            <a:r>
              <a:rPr lang="en-GB" dirty="0"/>
              <a:t>;</a:t>
            </a:r>
          </a:p>
          <a:p>
            <a:r>
              <a:rPr lang="en-GB" dirty="0" err="1"/>
              <a:t>Direita</a:t>
            </a:r>
            <a:r>
              <a:rPr lang="en-GB" dirty="0"/>
              <a:t> digital </a:t>
            </a:r>
            <a:r>
              <a:rPr lang="en-GB" dirty="0" err="1"/>
              <a:t>torto</a:t>
            </a:r>
            <a:r>
              <a:rPr lang="en-GB" dirty="0"/>
              <a:t> compost.</a:t>
            </a:r>
          </a:p>
          <a:p>
            <a:r>
              <a:rPr lang="en-GB" dirty="0" err="1"/>
              <a:t>Através</a:t>
            </a:r>
            <a:r>
              <a:rPr lang="en-GB" dirty="0"/>
              <a:t> da </a:t>
            </a:r>
            <a:r>
              <a:rPr lang="en-GB" dirty="0" err="1"/>
              <a:t>comparação</a:t>
            </a:r>
            <a:r>
              <a:rPr lang="en-GB" dirty="0"/>
              <a:t> dos </a:t>
            </a:r>
            <a:r>
              <a:rPr lang="en-GB" dirty="0" err="1"/>
              <a:t>valores</a:t>
            </a:r>
            <a:r>
              <a:rPr lang="en-GB" dirty="0"/>
              <a:t> </a:t>
            </a:r>
            <a:r>
              <a:rPr lang="en-GB" dirty="0" err="1"/>
              <a:t>consegue</a:t>
            </a:r>
            <a:r>
              <a:rPr lang="en-GB" dirty="0"/>
              <a:t>-se </a:t>
            </a:r>
            <a:r>
              <a:rPr lang="en-GB" dirty="0" err="1"/>
              <a:t>perceber</a:t>
            </a:r>
            <a:r>
              <a:rPr lang="en-GB" dirty="0"/>
              <a:t> que </a:t>
            </a:r>
            <a:r>
              <a:rPr lang="en-GB" dirty="0" err="1"/>
              <a:t>os</a:t>
            </a:r>
            <a:r>
              <a:rPr lang="en-GB" dirty="0"/>
              <a:t> </a:t>
            </a:r>
            <a:r>
              <a:rPr lang="en-GB" dirty="0" err="1"/>
              <a:t>valores</a:t>
            </a:r>
            <a:r>
              <a:rPr lang="en-GB" dirty="0"/>
              <a:t> </a:t>
            </a:r>
            <a:r>
              <a:rPr lang="en-GB" dirty="0" err="1"/>
              <a:t>são</a:t>
            </a:r>
            <a:r>
              <a:rPr lang="en-GB" dirty="0"/>
              <a:t> </a:t>
            </a:r>
            <a:r>
              <a:rPr lang="en-GB" dirty="0" err="1"/>
              <a:t>iguais</a:t>
            </a:r>
            <a:r>
              <a:rPr lang="en-GB" dirty="0"/>
              <a:t>. Dar o exemplo do w e r.</a:t>
            </a:r>
          </a:p>
          <a:p>
            <a:r>
              <a:rPr lang="en-GB" dirty="0"/>
              <a:t>Nota: Se a </a:t>
            </a:r>
            <a:r>
              <a:rPr lang="en-GB" dirty="0" err="1"/>
              <a:t>visualização</a:t>
            </a:r>
            <a:r>
              <a:rPr lang="en-GB" dirty="0"/>
              <a:t> não </a:t>
            </a:r>
            <a:r>
              <a:rPr lang="en-GB" dirty="0" err="1"/>
              <a:t>agradar</a:t>
            </a:r>
            <a:r>
              <a:rPr lang="en-GB" dirty="0"/>
              <a:t> dá para mudar no Código.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25</a:t>
            </a:fld>
            <a:endParaRPr lang="pt-PT"/>
          </a:p>
        </p:txBody>
      </p:sp>
    </p:spTree>
    <p:extLst>
      <p:ext uri="{BB962C8B-B14F-4D97-AF65-F5344CB8AC3E}">
        <p14:creationId xmlns:p14="http://schemas.microsoft.com/office/powerpoint/2010/main" val="48835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Um algoritmo tem de ser apto em múltiplas ocasiões e saber lidar com situações. Para simular esse comportamento resolveu-se testar o algoritmo para situações de mudança de escala do documento e alterações de palavras no documento com marca de água. </a:t>
            </a:r>
          </a:p>
          <a:p>
            <a:r>
              <a:rPr lang="pt-PT" dirty="0"/>
              <a:t>Rotações do documento – referir o caso do documento digital torto do ponto anterior, que conseguiu adaptar-se</a:t>
            </a:r>
          </a:p>
        </p:txBody>
      </p:sp>
      <p:sp>
        <p:nvSpPr>
          <p:cNvPr id="4" name="Slide Number Placeholder 3"/>
          <p:cNvSpPr>
            <a:spLocks noGrp="1"/>
          </p:cNvSpPr>
          <p:nvPr>
            <p:ph type="sldNum" sz="quarter" idx="5"/>
          </p:nvPr>
        </p:nvSpPr>
        <p:spPr/>
        <p:txBody>
          <a:bodyPr/>
          <a:lstStyle/>
          <a:p>
            <a:fld id="{7A0A58DB-4BDF-4D07-847B-0191BA484F1F}" type="slidenum">
              <a:rPr lang="pt-PT" smtClean="0"/>
              <a:t>26</a:t>
            </a:fld>
            <a:endParaRPr lang="pt-PT"/>
          </a:p>
        </p:txBody>
      </p:sp>
    </p:spTree>
    <p:extLst>
      <p:ext uri="{BB962C8B-B14F-4D97-AF65-F5344CB8AC3E}">
        <p14:creationId xmlns:p14="http://schemas.microsoft.com/office/powerpoint/2010/main" val="78151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Passando</a:t>
            </a:r>
            <a:r>
              <a:rPr lang="en-GB" dirty="0"/>
              <a:t> à </a:t>
            </a:r>
            <a:r>
              <a:rPr lang="en-GB" dirty="0" err="1"/>
              <a:t>escala</a:t>
            </a:r>
            <a:r>
              <a:rPr lang="en-GB" dirty="0"/>
              <a:t> do </a:t>
            </a:r>
            <a:r>
              <a:rPr lang="en-GB" dirty="0" err="1"/>
              <a:t>ficheiro</a:t>
            </a:r>
            <a:r>
              <a:rPr lang="en-GB" dirty="0"/>
              <a:t>, do </a:t>
            </a:r>
            <a:r>
              <a:rPr lang="en-GB" dirty="0" err="1"/>
              <a:t>lado</a:t>
            </a:r>
            <a:r>
              <a:rPr lang="en-GB" dirty="0"/>
              <a:t> </a:t>
            </a:r>
            <a:r>
              <a:rPr lang="en-GB" dirty="0" err="1"/>
              <a:t>esquerdo</a:t>
            </a:r>
            <a:r>
              <a:rPr lang="en-GB" dirty="0"/>
              <a:t> está presente o </a:t>
            </a:r>
            <a:r>
              <a:rPr lang="en-GB" dirty="0" err="1"/>
              <a:t>ficheiro</a:t>
            </a:r>
            <a:r>
              <a:rPr lang="en-GB" dirty="0"/>
              <a:t> original com 100% de </a:t>
            </a:r>
            <a:r>
              <a:rPr lang="en-GB" dirty="0" err="1"/>
              <a:t>escala</a:t>
            </a:r>
            <a:r>
              <a:rPr lang="en-GB" dirty="0"/>
              <a:t>, e do </a:t>
            </a:r>
            <a:r>
              <a:rPr lang="en-GB" dirty="0" err="1"/>
              <a:t>lado</a:t>
            </a:r>
            <a:r>
              <a:rPr lang="en-GB" dirty="0"/>
              <a:t> </a:t>
            </a:r>
            <a:r>
              <a:rPr lang="en-GB" dirty="0" err="1"/>
              <a:t>direito</a:t>
            </a:r>
            <a:r>
              <a:rPr lang="en-GB" dirty="0"/>
              <a:t> o mesmo documento com </a:t>
            </a:r>
            <a:r>
              <a:rPr lang="en-GB" dirty="0" err="1"/>
              <a:t>uma</a:t>
            </a:r>
            <a:r>
              <a:rPr lang="en-GB" dirty="0"/>
              <a:t> </a:t>
            </a:r>
            <a:r>
              <a:rPr lang="en-GB" dirty="0" err="1"/>
              <a:t>escala</a:t>
            </a:r>
            <a:r>
              <a:rPr lang="en-GB" dirty="0"/>
              <a:t> de 80%.</a:t>
            </a:r>
          </a:p>
          <a:p>
            <a:r>
              <a:rPr lang="en-GB" dirty="0"/>
              <a:t>Pode-se </a:t>
            </a:r>
            <a:r>
              <a:rPr lang="en-GB" dirty="0" err="1"/>
              <a:t>confirmar</a:t>
            </a:r>
            <a:r>
              <a:rPr lang="en-GB" dirty="0"/>
              <a:t>, </a:t>
            </a:r>
            <a:r>
              <a:rPr lang="en-GB" dirty="0" err="1"/>
              <a:t>através</a:t>
            </a:r>
            <a:r>
              <a:rPr lang="en-GB" dirty="0"/>
              <a:t> das </a:t>
            </a:r>
            <a:r>
              <a:rPr lang="en-GB" dirty="0" err="1"/>
              <a:t>comparações</a:t>
            </a:r>
            <a:r>
              <a:rPr lang="en-GB" dirty="0"/>
              <a:t> de </a:t>
            </a:r>
            <a:r>
              <a:rPr lang="en-GB" dirty="0" err="1"/>
              <a:t>pontos</a:t>
            </a:r>
            <a:r>
              <a:rPr lang="en-GB" dirty="0"/>
              <a:t> entre documentos, que o algoritmo </a:t>
            </a:r>
            <a:r>
              <a:rPr lang="en-GB" dirty="0" err="1"/>
              <a:t>conseguiu</a:t>
            </a:r>
            <a:r>
              <a:rPr lang="en-GB" dirty="0"/>
              <a:t> </a:t>
            </a:r>
            <a:r>
              <a:rPr lang="en-GB" dirty="0" err="1"/>
              <a:t>adaptar</a:t>
            </a:r>
            <a:r>
              <a:rPr lang="en-GB" dirty="0"/>
              <a:t> </a:t>
            </a:r>
            <a:r>
              <a:rPr lang="en-GB" dirty="0" err="1"/>
              <a:t>os</a:t>
            </a:r>
            <a:r>
              <a:rPr lang="en-GB" dirty="0"/>
              <a:t> </a:t>
            </a:r>
            <a:r>
              <a:rPr lang="en-GB" dirty="0" err="1"/>
              <a:t>pontos</a:t>
            </a:r>
            <a:r>
              <a:rPr lang="en-GB" dirty="0"/>
              <a:t> à </a:t>
            </a:r>
            <a:r>
              <a:rPr lang="en-GB" dirty="0" err="1"/>
              <a:t>escala</a:t>
            </a:r>
            <a:r>
              <a:rPr lang="en-GB" dirty="0"/>
              <a:t>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27</a:t>
            </a:fld>
            <a:endParaRPr lang="pt-PT"/>
          </a:p>
        </p:txBody>
      </p:sp>
    </p:spTree>
    <p:extLst>
      <p:ext uri="{BB962C8B-B14F-4D97-AF65-F5344CB8AC3E}">
        <p14:creationId xmlns:p14="http://schemas.microsoft.com/office/powerpoint/2010/main" val="929302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Para </a:t>
            </a:r>
            <a:r>
              <a:rPr lang="en-GB" dirty="0" err="1"/>
              <a:t>testar</a:t>
            </a:r>
            <a:r>
              <a:rPr lang="en-GB" dirty="0"/>
              <a:t> o </a:t>
            </a:r>
            <a:r>
              <a:rPr lang="en-GB" dirty="0" err="1"/>
              <a:t>comportamento</a:t>
            </a:r>
            <a:r>
              <a:rPr lang="en-GB" dirty="0"/>
              <a:t> do algoritmo </a:t>
            </a:r>
            <a:r>
              <a:rPr lang="en-GB" dirty="0" err="1"/>
              <a:t>nas</a:t>
            </a:r>
            <a:r>
              <a:rPr lang="en-GB" dirty="0"/>
              <a:t> </a:t>
            </a:r>
            <a:r>
              <a:rPr lang="en-GB" dirty="0" err="1"/>
              <a:t>alterações</a:t>
            </a:r>
            <a:r>
              <a:rPr lang="en-GB" dirty="0"/>
              <a:t> do documento, </a:t>
            </a:r>
            <a:r>
              <a:rPr lang="en-GB" dirty="0" err="1"/>
              <a:t>criou</a:t>
            </a:r>
            <a:r>
              <a:rPr lang="en-GB" dirty="0"/>
              <a:t>-se um documento com informações </a:t>
            </a:r>
            <a:r>
              <a:rPr lang="en-GB" dirty="0" err="1"/>
              <a:t>aleatórias</a:t>
            </a:r>
            <a:r>
              <a:rPr lang="en-GB" dirty="0"/>
              <a:t> (</a:t>
            </a:r>
            <a:r>
              <a:rPr lang="en-GB" dirty="0" err="1"/>
              <a:t>referir</a:t>
            </a:r>
            <a:r>
              <a:rPr lang="en-GB" dirty="0"/>
              <a:t> documento </a:t>
            </a:r>
            <a:r>
              <a:rPr lang="en-GB" dirty="0" err="1"/>
              <a:t>esquerda</a:t>
            </a:r>
            <a:r>
              <a:rPr lang="en-GB" dirty="0"/>
              <a:t>).</a:t>
            </a:r>
          </a:p>
          <a:p>
            <a:r>
              <a:rPr lang="en-GB" dirty="0"/>
              <a:t>A </a:t>
            </a:r>
            <a:r>
              <a:rPr lang="en-GB" dirty="0" err="1"/>
              <a:t>simulação</a:t>
            </a:r>
            <a:r>
              <a:rPr lang="en-GB" dirty="0"/>
              <a:t> da </a:t>
            </a:r>
            <a:r>
              <a:rPr lang="en-GB" dirty="0" err="1"/>
              <a:t>alteração</a:t>
            </a:r>
            <a:r>
              <a:rPr lang="en-GB" dirty="0"/>
              <a:t> do documento </a:t>
            </a:r>
            <a:r>
              <a:rPr lang="en-GB" dirty="0" err="1"/>
              <a:t>envolve</a:t>
            </a:r>
            <a:r>
              <a:rPr lang="en-GB" dirty="0"/>
              <a:t> </a:t>
            </a:r>
            <a:r>
              <a:rPr lang="en-GB" dirty="0" err="1"/>
              <a:t>eliminação</a:t>
            </a:r>
            <a:r>
              <a:rPr lang="en-GB" dirty="0"/>
              <a:t>/</a:t>
            </a:r>
            <a:r>
              <a:rPr lang="en-GB" dirty="0" err="1"/>
              <a:t>adição</a:t>
            </a:r>
            <a:r>
              <a:rPr lang="en-GB" dirty="0"/>
              <a:t> de </a:t>
            </a:r>
            <a:r>
              <a:rPr lang="en-GB" dirty="0" err="1"/>
              <a:t>palavras</a:t>
            </a:r>
            <a:r>
              <a:rPr lang="en-GB" dirty="0"/>
              <a:t>, </a:t>
            </a:r>
            <a:r>
              <a:rPr lang="en-GB" dirty="0" err="1"/>
              <a:t>substituição</a:t>
            </a:r>
            <a:r>
              <a:rPr lang="en-GB" dirty="0"/>
              <a:t> e </a:t>
            </a:r>
            <a:r>
              <a:rPr lang="en-GB" dirty="0" err="1"/>
              <a:t>eliminação</a:t>
            </a:r>
            <a:r>
              <a:rPr lang="en-GB" dirty="0"/>
              <a:t>/</a:t>
            </a:r>
            <a:r>
              <a:rPr lang="en-GB" dirty="0" err="1"/>
              <a:t>adicção</a:t>
            </a:r>
            <a:r>
              <a:rPr lang="en-GB" dirty="0"/>
              <a:t> de </a:t>
            </a:r>
            <a:r>
              <a:rPr lang="en-GB" dirty="0" err="1"/>
              <a:t>espaçamento</a:t>
            </a:r>
            <a:r>
              <a:rPr lang="en-GB" dirty="0"/>
              <a:t> entre </a:t>
            </a:r>
            <a:r>
              <a:rPr lang="en-GB" dirty="0" err="1"/>
              <a:t>linhas</a:t>
            </a:r>
            <a:r>
              <a:rPr lang="en-GB" dirty="0"/>
              <a:t>. </a:t>
            </a:r>
            <a:r>
              <a:rPr lang="en-GB" dirty="0" err="1"/>
              <a:t>levando</a:t>
            </a:r>
            <a:r>
              <a:rPr lang="en-GB" dirty="0"/>
              <a:t> à </a:t>
            </a:r>
            <a:r>
              <a:rPr lang="en-GB" dirty="0" err="1"/>
              <a:t>criação</a:t>
            </a:r>
            <a:r>
              <a:rPr lang="en-GB" dirty="0"/>
              <a:t> de 3 </a:t>
            </a:r>
            <a:r>
              <a:rPr lang="en-GB" dirty="0" err="1"/>
              <a:t>ficheiros</a:t>
            </a:r>
            <a:r>
              <a:rPr lang="en-GB" dirty="0"/>
              <a:t> </a:t>
            </a:r>
            <a:r>
              <a:rPr lang="en-GB" dirty="0" err="1"/>
              <a:t>similares</a:t>
            </a:r>
            <a:r>
              <a:rPr lang="en-GB" dirty="0"/>
              <a:t> </a:t>
            </a:r>
            <a:r>
              <a:rPr lang="en-GB" dirty="0" err="1"/>
              <a:t>ao</a:t>
            </a:r>
            <a:r>
              <a:rPr lang="en-GB" dirty="0"/>
              <a:t> da </a:t>
            </a:r>
            <a:r>
              <a:rPr lang="en-GB" dirty="0" err="1"/>
              <a:t>esquerda</a:t>
            </a:r>
            <a:r>
              <a:rPr lang="en-GB" dirty="0"/>
              <a:t>.</a:t>
            </a:r>
          </a:p>
          <a:p>
            <a:r>
              <a:rPr lang="en-GB" dirty="0"/>
              <a:t>Neste </a:t>
            </a:r>
            <a:r>
              <a:rPr lang="en-GB" dirty="0" err="1"/>
              <a:t>caso</a:t>
            </a:r>
            <a:r>
              <a:rPr lang="en-GB" dirty="0"/>
              <a:t> </a:t>
            </a:r>
            <a:r>
              <a:rPr lang="en-GB" dirty="0" err="1"/>
              <a:t>substitui</a:t>
            </a:r>
            <a:r>
              <a:rPr lang="en-GB" dirty="0"/>
              <a:t>-se a </a:t>
            </a:r>
            <a:r>
              <a:rPr lang="en-GB" dirty="0" err="1"/>
              <a:t>palavra</a:t>
            </a:r>
            <a:r>
              <a:rPr lang="en-GB" dirty="0"/>
              <a:t> “</a:t>
            </a:r>
            <a:r>
              <a:rPr lang="en-GB" dirty="0" err="1"/>
              <a:t>importante</a:t>
            </a:r>
            <a:r>
              <a:rPr lang="en-GB" dirty="0"/>
              <a:t>” </a:t>
            </a:r>
            <a:r>
              <a:rPr lang="en-GB" dirty="0" err="1"/>
              <a:t>por</a:t>
            </a:r>
            <a:r>
              <a:rPr lang="en-GB" dirty="0"/>
              <a:t> “necessário”, onde a </a:t>
            </a:r>
            <a:r>
              <a:rPr lang="en-GB" dirty="0" err="1"/>
              <a:t>letra</a:t>
            </a:r>
            <a:r>
              <a:rPr lang="en-GB" dirty="0"/>
              <a:t> “n” </a:t>
            </a:r>
            <a:r>
              <a:rPr lang="en-GB" dirty="0" err="1"/>
              <a:t>correspondia</a:t>
            </a:r>
            <a:r>
              <a:rPr lang="en-GB" dirty="0"/>
              <a:t> </a:t>
            </a:r>
            <a:r>
              <a:rPr lang="en-GB" dirty="0" err="1"/>
              <a:t>ao</a:t>
            </a:r>
            <a:r>
              <a:rPr lang="en-GB" dirty="0"/>
              <a:t> </a:t>
            </a:r>
            <a:r>
              <a:rPr lang="en-GB" dirty="0" err="1"/>
              <a:t>importante</a:t>
            </a:r>
            <a:r>
              <a:rPr lang="en-GB" dirty="0"/>
              <a:t> e </a:t>
            </a:r>
            <a:r>
              <a:rPr lang="en-GB" dirty="0" err="1"/>
              <a:t>verifica</a:t>
            </a:r>
            <a:r>
              <a:rPr lang="en-GB" dirty="0"/>
              <a:t>-se que </a:t>
            </a:r>
            <a:r>
              <a:rPr lang="en-GB" dirty="0" err="1"/>
              <a:t>na</a:t>
            </a:r>
            <a:r>
              <a:rPr lang="en-GB" dirty="0"/>
              <a:t> </a:t>
            </a:r>
            <a:r>
              <a:rPr lang="en-GB" dirty="0" err="1"/>
              <a:t>segunda</a:t>
            </a:r>
            <a:r>
              <a:rPr lang="en-GB" dirty="0"/>
              <a:t> </a:t>
            </a:r>
            <a:r>
              <a:rPr lang="en-GB" dirty="0" err="1"/>
              <a:t>imagem</a:t>
            </a:r>
            <a:r>
              <a:rPr lang="en-GB" dirty="0"/>
              <a:t> </a:t>
            </a:r>
            <a:r>
              <a:rPr lang="en-GB" dirty="0" err="1"/>
              <a:t>representado</a:t>
            </a:r>
            <a:r>
              <a:rPr lang="en-GB" dirty="0"/>
              <a:t> </a:t>
            </a:r>
            <a:r>
              <a:rPr lang="en-GB" dirty="0" err="1"/>
              <a:t>por</a:t>
            </a:r>
            <a:r>
              <a:rPr lang="en-GB" dirty="0"/>
              <a:t> um </a:t>
            </a:r>
            <a:r>
              <a:rPr lang="en-GB" dirty="0" err="1"/>
              <a:t>retangulo</a:t>
            </a:r>
            <a:r>
              <a:rPr lang="en-GB" dirty="0"/>
              <a:t> </a:t>
            </a:r>
            <a:r>
              <a:rPr lang="en-GB" dirty="0" err="1"/>
              <a:t>preto</a:t>
            </a:r>
            <a:r>
              <a:rPr lang="en-GB" dirty="0"/>
              <a:t> que a </a:t>
            </a:r>
            <a:r>
              <a:rPr lang="en-GB" dirty="0" err="1"/>
              <a:t>letra</a:t>
            </a:r>
            <a:r>
              <a:rPr lang="en-GB" dirty="0"/>
              <a:t> “n” está </a:t>
            </a:r>
            <a:r>
              <a:rPr lang="en-GB" dirty="0" err="1"/>
              <a:t>por</a:t>
            </a:r>
            <a:r>
              <a:rPr lang="en-GB" dirty="0"/>
              <a:t> </a:t>
            </a:r>
            <a:r>
              <a:rPr lang="en-GB" dirty="0" err="1"/>
              <a:t>cima</a:t>
            </a:r>
            <a:r>
              <a:rPr lang="en-GB" dirty="0"/>
              <a:t> do “r”, o que leva </a:t>
            </a:r>
            <a:r>
              <a:rPr lang="en-GB" dirty="0" err="1"/>
              <a:t>aferir</a:t>
            </a:r>
            <a:r>
              <a:rPr lang="en-GB" dirty="0"/>
              <a:t> que o documento </a:t>
            </a:r>
            <a:r>
              <a:rPr lang="en-GB" dirty="0" err="1"/>
              <a:t>naquela</a:t>
            </a:r>
            <a:r>
              <a:rPr lang="en-GB" dirty="0"/>
              <a:t> </a:t>
            </a:r>
            <a:r>
              <a:rPr lang="en-GB" dirty="0" err="1"/>
              <a:t>palavra</a:t>
            </a:r>
            <a:r>
              <a:rPr lang="en-GB" dirty="0"/>
              <a:t> </a:t>
            </a:r>
            <a:r>
              <a:rPr lang="en-GB" dirty="0" err="1"/>
              <a:t>foi</a:t>
            </a:r>
            <a:r>
              <a:rPr lang="en-GB" dirty="0"/>
              <a:t> </a:t>
            </a:r>
            <a:r>
              <a:rPr lang="en-GB" dirty="0" err="1"/>
              <a:t>alterado</a:t>
            </a:r>
            <a:r>
              <a:rPr lang="en-GB" dirty="0"/>
              <a:t>, logo o documento do </a:t>
            </a:r>
            <a:r>
              <a:rPr lang="en-GB" dirty="0" err="1"/>
              <a:t>lado</a:t>
            </a:r>
            <a:r>
              <a:rPr lang="en-GB" dirty="0"/>
              <a:t> </a:t>
            </a:r>
            <a:r>
              <a:rPr lang="en-GB" dirty="0" err="1"/>
              <a:t>direito</a:t>
            </a:r>
            <a:r>
              <a:rPr lang="en-GB" dirty="0"/>
              <a:t> não é original </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28</a:t>
            </a:fld>
            <a:endParaRPr lang="pt-PT"/>
          </a:p>
        </p:txBody>
      </p:sp>
    </p:spTree>
    <p:extLst>
      <p:ext uri="{BB962C8B-B14F-4D97-AF65-F5344CB8AC3E}">
        <p14:creationId xmlns:p14="http://schemas.microsoft.com/office/powerpoint/2010/main" val="186048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Nesta </a:t>
            </a:r>
            <a:r>
              <a:rPr lang="en-GB" dirty="0" err="1"/>
              <a:t>situação</a:t>
            </a:r>
            <a:r>
              <a:rPr lang="en-GB" dirty="0"/>
              <a:t> </a:t>
            </a:r>
            <a:r>
              <a:rPr lang="en-GB" dirty="0" err="1"/>
              <a:t>optou</a:t>
            </a:r>
            <a:r>
              <a:rPr lang="en-GB" dirty="0"/>
              <a:t>-se </a:t>
            </a:r>
            <a:r>
              <a:rPr lang="en-GB" dirty="0" err="1"/>
              <a:t>por</a:t>
            </a:r>
            <a:r>
              <a:rPr lang="en-GB" dirty="0"/>
              <a:t> </a:t>
            </a:r>
            <a:r>
              <a:rPr lang="en-GB" dirty="0" err="1"/>
              <a:t>eliminar</a:t>
            </a:r>
            <a:r>
              <a:rPr lang="en-GB" dirty="0"/>
              <a:t> o ultimo </a:t>
            </a:r>
            <a:r>
              <a:rPr lang="en-GB" dirty="0" err="1"/>
              <a:t>paragrafo</a:t>
            </a:r>
            <a:r>
              <a:rPr lang="en-GB" dirty="0"/>
              <a:t> do </a:t>
            </a:r>
            <a:r>
              <a:rPr lang="en-GB" dirty="0" err="1"/>
              <a:t>ficheiro</a:t>
            </a:r>
            <a:r>
              <a:rPr lang="en-GB" dirty="0"/>
              <a:t> original, </a:t>
            </a:r>
            <a:r>
              <a:rPr lang="en-GB" dirty="0" err="1"/>
              <a:t>representado</a:t>
            </a:r>
            <a:r>
              <a:rPr lang="en-GB" dirty="0"/>
              <a:t> pelo </a:t>
            </a:r>
            <a:r>
              <a:rPr lang="en-GB" dirty="0" err="1"/>
              <a:t>retangulo</a:t>
            </a:r>
            <a:r>
              <a:rPr lang="en-GB" dirty="0"/>
              <a:t> </a:t>
            </a:r>
            <a:r>
              <a:rPr lang="en-GB" dirty="0" err="1"/>
              <a:t>preto</a:t>
            </a:r>
            <a:r>
              <a:rPr lang="en-GB" dirty="0"/>
              <a:t> </a:t>
            </a:r>
            <a:r>
              <a:rPr lang="en-GB" dirty="0" err="1"/>
              <a:t>na</a:t>
            </a:r>
            <a:r>
              <a:rPr lang="en-GB" dirty="0"/>
              <a:t> </a:t>
            </a:r>
            <a:r>
              <a:rPr lang="en-GB" dirty="0" err="1"/>
              <a:t>imagem</a:t>
            </a:r>
            <a:r>
              <a:rPr lang="en-GB" dirty="0"/>
              <a:t> do </a:t>
            </a:r>
            <a:r>
              <a:rPr lang="en-GB" dirty="0" err="1"/>
              <a:t>lado</a:t>
            </a:r>
            <a:r>
              <a:rPr lang="en-GB" dirty="0"/>
              <a:t> </a:t>
            </a:r>
            <a:r>
              <a:rPr lang="en-GB" dirty="0" err="1"/>
              <a:t>direito</a:t>
            </a:r>
            <a:r>
              <a:rPr lang="en-GB" dirty="0"/>
              <a:t>.</a:t>
            </a:r>
          </a:p>
          <a:p>
            <a:r>
              <a:rPr lang="en-GB" dirty="0"/>
              <a:t>É </a:t>
            </a:r>
            <a:r>
              <a:rPr lang="en-GB" dirty="0" err="1"/>
              <a:t>demonstrado</a:t>
            </a:r>
            <a:r>
              <a:rPr lang="en-GB" dirty="0"/>
              <a:t> </a:t>
            </a:r>
            <a:r>
              <a:rPr lang="en-GB" dirty="0" err="1"/>
              <a:t>através</a:t>
            </a:r>
            <a:r>
              <a:rPr lang="en-GB" dirty="0"/>
              <a:t> da </a:t>
            </a:r>
            <a:r>
              <a:rPr lang="en-GB" dirty="0" err="1"/>
              <a:t>letra</a:t>
            </a:r>
            <a:r>
              <a:rPr lang="en-GB" dirty="0"/>
              <a:t> “D” (do </a:t>
            </a:r>
            <a:r>
              <a:rPr lang="en-GB" dirty="0" err="1"/>
              <a:t>inicio</a:t>
            </a:r>
            <a:r>
              <a:rPr lang="en-GB" dirty="0"/>
              <a:t> do </a:t>
            </a:r>
            <a:r>
              <a:rPr lang="en-GB" dirty="0" err="1"/>
              <a:t>paragrafo</a:t>
            </a:r>
            <a:r>
              <a:rPr lang="en-GB" dirty="0"/>
              <a:t>) </a:t>
            </a:r>
            <a:r>
              <a:rPr lang="en-GB" dirty="0" err="1"/>
              <a:t>inserida</a:t>
            </a:r>
            <a:r>
              <a:rPr lang="en-GB" dirty="0"/>
              <a:t> </a:t>
            </a:r>
            <a:r>
              <a:rPr lang="en-GB" dirty="0" err="1"/>
              <a:t>em</a:t>
            </a:r>
            <a:r>
              <a:rPr lang="en-GB" dirty="0"/>
              <a:t> zona </a:t>
            </a:r>
            <a:r>
              <a:rPr lang="en-GB" dirty="0" err="1"/>
              <a:t>branca</a:t>
            </a:r>
            <a:r>
              <a:rPr lang="en-GB" dirty="0"/>
              <a:t> que </a:t>
            </a:r>
            <a:r>
              <a:rPr lang="en-GB" dirty="0" err="1"/>
              <a:t>houve</a:t>
            </a:r>
            <a:r>
              <a:rPr lang="en-GB" dirty="0"/>
              <a:t> </a:t>
            </a:r>
            <a:r>
              <a:rPr lang="en-GB" dirty="0" err="1"/>
              <a:t>eliminação</a:t>
            </a:r>
            <a:r>
              <a:rPr lang="en-GB" dirty="0"/>
              <a:t> de pelo menos </a:t>
            </a:r>
            <a:r>
              <a:rPr lang="en-GB" dirty="0" err="1"/>
              <a:t>uma</a:t>
            </a:r>
            <a:r>
              <a:rPr lang="en-GB" dirty="0"/>
              <a:t> </a:t>
            </a:r>
            <a:r>
              <a:rPr lang="en-GB" dirty="0" err="1"/>
              <a:t>palavra</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29</a:t>
            </a:fld>
            <a:endParaRPr lang="pt-PT"/>
          </a:p>
        </p:txBody>
      </p:sp>
    </p:spTree>
    <p:extLst>
      <p:ext uri="{BB962C8B-B14F-4D97-AF65-F5344CB8AC3E}">
        <p14:creationId xmlns:p14="http://schemas.microsoft.com/office/powerpoint/2010/main" val="3135139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Nesta </a:t>
            </a:r>
            <a:r>
              <a:rPr lang="en-GB" dirty="0" err="1"/>
              <a:t>situação</a:t>
            </a:r>
            <a:r>
              <a:rPr lang="en-GB" dirty="0"/>
              <a:t>, </a:t>
            </a:r>
            <a:r>
              <a:rPr lang="en-GB" dirty="0" err="1"/>
              <a:t>utilizou</a:t>
            </a:r>
            <a:r>
              <a:rPr lang="en-GB" dirty="0"/>
              <a:t>-se o documento anterior com as </a:t>
            </a:r>
            <a:r>
              <a:rPr lang="en-GB" dirty="0" err="1"/>
              <a:t>alterações</a:t>
            </a:r>
            <a:r>
              <a:rPr lang="en-GB" dirty="0"/>
              <a:t> da </a:t>
            </a:r>
            <a:r>
              <a:rPr lang="en-GB" dirty="0" err="1"/>
              <a:t>eliminação</a:t>
            </a:r>
            <a:r>
              <a:rPr lang="en-GB" dirty="0"/>
              <a:t> do ultimo </a:t>
            </a:r>
            <a:r>
              <a:rPr lang="en-GB" dirty="0" err="1"/>
              <a:t>paragrafo</a:t>
            </a:r>
            <a:r>
              <a:rPr lang="en-GB" dirty="0"/>
              <a:t>, </a:t>
            </a:r>
            <a:r>
              <a:rPr lang="en-GB" dirty="0" err="1"/>
              <a:t>removendo</a:t>
            </a:r>
            <a:r>
              <a:rPr lang="en-GB" dirty="0"/>
              <a:t> um </a:t>
            </a:r>
            <a:r>
              <a:rPr lang="en-GB" dirty="0" err="1"/>
              <a:t>parafro</a:t>
            </a:r>
            <a:r>
              <a:rPr lang="en-GB" dirty="0"/>
              <a:t>, </a:t>
            </a:r>
            <a:r>
              <a:rPr lang="en-GB" dirty="0" err="1"/>
              <a:t>demonstrado</a:t>
            </a:r>
            <a:r>
              <a:rPr lang="en-GB" dirty="0"/>
              <a:t> pelo </a:t>
            </a:r>
            <a:r>
              <a:rPr lang="en-GB" dirty="0" err="1"/>
              <a:t>retangulo</a:t>
            </a:r>
            <a:r>
              <a:rPr lang="en-GB" dirty="0"/>
              <a:t> </a:t>
            </a:r>
            <a:r>
              <a:rPr lang="en-GB" dirty="0" err="1"/>
              <a:t>preto</a:t>
            </a:r>
            <a:r>
              <a:rPr lang="en-GB" dirty="0"/>
              <a:t> pela </a:t>
            </a:r>
            <a:r>
              <a:rPr lang="en-GB" dirty="0" err="1"/>
              <a:t>figura</a:t>
            </a:r>
            <a:r>
              <a:rPr lang="en-GB" dirty="0"/>
              <a:t> do </a:t>
            </a:r>
            <a:r>
              <a:rPr lang="en-GB" dirty="0" err="1"/>
              <a:t>lado</a:t>
            </a:r>
            <a:r>
              <a:rPr lang="en-GB" dirty="0"/>
              <a:t> </a:t>
            </a:r>
            <a:r>
              <a:rPr lang="en-GB" dirty="0" err="1"/>
              <a:t>direito</a:t>
            </a:r>
            <a:r>
              <a:rPr lang="en-GB" dirty="0"/>
              <a:t>.</a:t>
            </a:r>
          </a:p>
          <a:p>
            <a:r>
              <a:rPr lang="en-GB" dirty="0" err="1"/>
              <a:t>Através</a:t>
            </a:r>
            <a:r>
              <a:rPr lang="en-GB" dirty="0"/>
              <a:t> da </a:t>
            </a:r>
            <a:r>
              <a:rPr lang="en-GB" dirty="0" err="1"/>
              <a:t>análise</a:t>
            </a:r>
            <a:r>
              <a:rPr lang="en-GB" dirty="0"/>
              <a:t> </a:t>
            </a:r>
            <a:r>
              <a:rPr lang="en-GB" dirty="0" err="1"/>
              <a:t>consegue</a:t>
            </a:r>
            <a:r>
              <a:rPr lang="en-GB" dirty="0"/>
              <a:t>-se </a:t>
            </a:r>
            <a:r>
              <a:rPr lang="en-GB" dirty="0" err="1"/>
              <a:t>perceber</a:t>
            </a:r>
            <a:r>
              <a:rPr lang="en-GB" dirty="0"/>
              <a:t> que </a:t>
            </a:r>
            <a:r>
              <a:rPr lang="en-GB" dirty="0" err="1"/>
              <a:t>houve</a:t>
            </a:r>
            <a:r>
              <a:rPr lang="en-GB" dirty="0"/>
              <a:t> </a:t>
            </a:r>
            <a:r>
              <a:rPr lang="en-GB" dirty="0" err="1"/>
              <a:t>uma</a:t>
            </a:r>
            <a:r>
              <a:rPr lang="en-GB" dirty="0"/>
              <a:t> </a:t>
            </a:r>
            <a:r>
              <a:rPr lang="en-GB" dirty="0" err="1"/>
              <a:t>translação</a:t>
            </a:r>
            <a:r>
              <a:rPr lang="en-GB" dirty="0"/>
              <a:t> dos </a:t>
            </a:r>
            <a:r>
              <a:rPr lang="en-GB" dirty="0" err="1"/>
              <a:t>pontos</a:t>
            </a:r>
            <a:r>
              <a:rPr lang="en-GB" dirty="0"/>
              <a:t> no </a:t>
            </a:r>
            <a:r>
              <a:rPr lang="en-GB" dirty="0" err="1"/>
              <a:t>eixo</a:t>
            </a:r>
            <a:r>
              <a:rPr lang="en-GB" dirty="0"/>
              <a:t> do y </a:t>
            </a:r>
            <a:r>
              <a:rPr lang="en-GB" dirty="0" err="1"/>
              <a:t>demonstrado</a:t>
            </a:r>
            <a:r>
              <a:rPr lang="en-GB" dirty="0"/>
              <a:t> pela seta </a:t>
            </a:r>
            <a:r>
              <a:rPr lang="en-GB" dirty="0" err="1"/>
              <a:t>preta</a:t>
            </a:r>
            <a:r>
              <a:rPr lang="en-GB" dirty="0"/>
              <a:t>.</a:t>
            </a:r>
          </a:p>
          <a:p>
            <a:r>
              <a:rPr lang="en-GB" dirty="0"/>
              <a:t>Isto </a:t>
            </a:r>
            <a:r>
              <a:rPr lang="en-GB" dirty="0" err="1"/>
              <a:t>demonstra</a:t>
            </a:r>
            <a:r>
              <a:rPr lang="en-GB" dirty="0"/>
              <a:t> que a </a:t>
            </a:r>
            <a:r>
              <a:rPr lang="en-GB" dirty="0" err="1"/>
              <a:t>estrutura</a:t>
            </a:r>
            <a:r>
              <a:rPr lang="en-GB" dirty="0"/>
              <a:t> do documento </a:t>
            </a:r>
            <a:r>
              <a:rPr lang="en-GB" dirty="0" err="1"/>
              <a:t>sofreu</a:t>
            </a:r>
            <a:r>
              <a:rPr lang="en-GB" dirty="0"/>
              <a:t> </a:t>
            </a:r>
            <a:r>
              <a:rPr lang="en-GB" dirty="0" err="1"/>
              <a:t>alterações</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30</a:t>
            </a:fld>
            <a:endParaRPr lang="pt-PT"/>
          </a:p>
        </p:txBody>
      </p:sp>
    </p:spTree>
    <p:extLst>
      <p:ext uri="{BB962C8B-B14F-4D97-AF65-F5344CB8AC3E}">
        <p14:creationId xmlns:p14="http://schemas.microsoft.com/office/powerpoint/2010/main" val="2356143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a:t>
            </a:r>
            <a:r>
              <a:rPr lang="en-GB" dirty="0" err="1"/>
              <a:t>intituito</a:t>
            </a:r>
            <a:r>
              <a:rPr lang="en-GB" dirty="0"/>
              <a:t> da </a:t>
            </a:r>
            <a:r>
              <a:rPr lang="en-GB" dirty="0" err="1"/>
              <a:t>dissertação</a:t>
            </a:r>
            <a:r>
              <a:rPr lang="en-GB" dirty="0"/>
              <a:t> é </a:t>
            </a:r>
            <a:r>
              <a:rPr lang="en-GB" dirty="0" err="1"/>
              <a:t>criar</a:t>
            </a:r>
            <a:r>
              <a:rPr lang="en-GB" dirty="0"/>
              <a:t> um </a:t>
            </a:r>
            <a:r>
              <a:rPr lang="en-GB" dirty="0" err="1"/>
              <a:t>método</a:t>
            </a:r>
            <a:r>
              <a:rPr lang="en-GB" dirty="0"/>
              <a:t> de </a:t>
            </a:r>
            <a:r>
              <a:rPr lang="en-GB" dirty="0" err="1"/>
              <a:t>autenticidade</a:t>
            </a:r>
            <a:r>
              <a:rPr lang="en-GB" dirty="0"/>
              <a:t> para documentos de </a:t>
            </a:r>
            <a:r>
              <a:rPr lang="en-GB" dirty="0" err="1"/>
              <a:t>formato</a:t>
            </a:r>
            <a:r>
              <a:rPr lang="en-GB" dirty="0"/>
              <a:t> digital, </a:t>
            </a:r>
            <a:r>
              <a:rPr lang="en-GB" dirty="0" err="1"/>
              <a:t>eletrónico</a:t>
            </a:r>
            <a:r>
              <a:rPr lang="en-GB" dirty="0"/>
              <a:t> e </a:t>
            </a:r>
            <a:r>
              <a:rPr lang="en-GB" dirty="0" err="1"/>
              <a:t>impressos</a:t>
            </a:r>
            <a:r>
              <a:rPr lang="en-GB" dirty="0"/>
              <a:t>.</a:t>
            </a:r>
          </a:p>
          <a:p>
            <a:r>
              <a:rPr lang="en-GB" dirty="0"/>
              <a:t>No </a:t>
            </a:r>
            <a:r>
              <a:rPr lang="en-GB" dirty="0" err="1"/>
              <a:t>inicio</a:t>
            </a:r>
            <a:r>
              <a:rPr lang="en-GB" dirty="0"/>
              <a:t> da </a:t>
            </a:r>
            <a:r>
              <a:rPr lang="en-GB" dirty="0" err="1"/>
              <a:t>dissertação</a:t>
            </a:r>
            <a:r>
              <a:rPr lang="en-GB" dirty="0"/>
              <a:t> o </a:t>
            </a:r>
            <a:r>
              <a:rPr lang="en-GB" dirty="0" err="1"/>
              <a:t>intuito</a:t>
            </a:r>
            <a:r>
              <a:rPr lang="en-GB" dirty="0"/>
              <a:t> era usar </a:t>
            </a:r>
            <a:r>
              <a:rPr lang="en-GB" dirty="0" err="1"/>
              <a:t>marcas</a:t>
            </a:r>
            <a:r>
              <a:rPr lang="en-GB" dirty="0"/>
              <a:t> de água sobre </a:t>
            </a:r>
            <a:r>
              <a:rPr lang="en-GB" dirty="0" err="1"/>
              <a:t>texto</a:t>
            </a:r>
            <a:r>
              <a:rPr lang="en-GB" dirty="0"/>
              <a:t>, </a:t>
            </a:r>
            <a:r>
              <a:rPr lang="en-GB" dirty="0" err="1"/>
              <a:t>contudo</a:t>
            </a:r>
            <a:r>
              <a:rPr lang="en-GB" dirty="0"/>
              <a:t> a </a:t>
            </a:r>
            <a:r>
              <a:rPr lang="en-GB" dirty="0" err="1"/>
              <a:t>informação</a:t>
            </a:r>
            <a:r>
              <a:rPr lang="en-GB" dirty="0"/>
              <a:t> de documentos pode ser </a:t>
            </a:r>
            <a:r>
              <a:rPr lang="en-GB" dirty="0" err="1"/>
              <a:t>confidencial</a:t>
            </a:r>
            <a:r>
              <a:rPr lang="en-GB" dirty="0"/>
              <a:t>, o que leva a que </a:t>
            </a:r>
            <a:r>
              <a:rPr lang="en-GB" dirty="0" err="1"/>
              <a:t>ao</a:t>
            </a:r>
            <a:r>
              <a:rPr lang="en-GB" dirty="0"/>
              <a:t> </a:t>
            </a:r>
            <a:r>
              <a:rPr lang="en-GB" dirty="0" err="1"/>
              <a:t>acesso</a:t>
            </a:r>
            <a:r>
              <a:rPr lang="en-GB" dirty="0"/>
              <a:t> de </a:t>
            </a:r>
            <a:r>
              <a:rPr lang="en-GB" dirty="0" err="1"/>
              <a:t>informação</a:t>
            </a:r>
            <a:r>
              <a:rPr lang="en-GB" dirty="0"/>
              <a:t> seja </a:t>
            </a:r>
            <a:r>
              <a:rPr lang="en-GB" dirty="0" err="1"/>
              <a:t>dificil</a:t>
            </a:r>
            <a:r>
              <a:rPr lang="en-GB" dirty="0"/>
              <a:t> e não </a:t>
            </a:r>
            <a:r>
              <a:rPr lang="en-GB" dirty="0" err="1"/>
              <a:t>poder</a:t>
            </a:r>
            <a:r>
              <a:rPr lang="en-GB" dirty="0"/>
              <a:t> ser </a:t>
            </a:r>
            <a:r>
              <a:rPr lang="en-GB" dirty="0" err="1"/>
              <a:t>modificada</a:t>
            </a:r>
            <a:r>
              <a:rPr lang="en-GB" dirty="0"/>
              <a:t>. A </a:t>
            </a:r>
            <a:r>
              <a:rPr lang="en-GB" dirty="0" err="1"/>
              <a:t>solução</a:t>
            </a:r>
            <a:r>
              <a:rPr lang="en-GB" dirty="0"/>
              <a:t> para o </a:t>
            </a:r>
            <a:r>
              <a:rPr lang="en-GB" dirty="0" err="1"/>
              <a:t>problema</a:t>
            </a:r>
            <a:r>
              <a:rPr lang="en-GB" dirty="0"/>
              <a:t> </a:t>
            </a:r>
            <a:r>
              <a:rPr lang="en-GB" dirty="0" err="1"/>
              <a:t>foi</a:t>
            </a:r>
            <a:r>
              <a:rPr lang="en-GB" dirty="0"/>
              <a:t> </a:t>
            </a:r>
            <a:r>
              <a:rPr lang="en-GB" dirty="0" err="1"/>
              <a:t>utilizar</a:t>
            </a:r>
            <a:r>
              <a:rPr lang="en-GB" dirty="0"/>
              <a:t> o QR Code </a:t>
            </a:r>
            <a:r>
              <a:rPr lang="en-GB" dirty="0" err="1"/>
              <a:t>como</a:t>
            </a:r>
            <a:r>
              <a:rPr lang="en-GB" dirty="0"/>
              <a:t> </a:t>
            </a:r>
            <a:r>
              <a:rPr lang="en-GB" dirty="0" err="1"/>
              <a:t>verificação</a:t>
            </a:r>
            <a:r>
              <a:rPr lang="en-GB" dirty="0"/>
              <a:t> de </a:t>
            </a:r>
            <a:r>
              <a:rPr lang="en-GB" dirty="0" err="1"/>
              <a:t>integridade</a:t>
            </a:r>
            <a:r>
              <a:rPr lang="en-GB" dirty="0"/>
              <a:t> do documento, </a:t>
            </a:r>
            <a:r>
              <a:rPr lang="en-GB" dirty="0" err="1"/>
              <a:t>porem</a:t>
            </a:r>
            <a:r>
              <a:rPr lang="en-GB" dirty="0"/>
              <a:t> </a:t>
            </a:r>
            <a:r>
              <a:rPr lang="en-GB" dirty="0" err="1"/>
              <a:t>estes</a:t>
            </a:r>
            <a:r>
              <a:rPr lang="en-GB" dirty="0"/>
              <a:t> </a:t>
            </a:r>
            <a:r>
              <a:rPr lang="en-GB" dirty="0" err="1"/>
              <a:t>foram</a:t>
            </a:r>
            <a:r>
              <a:rPr lang="en-GB" dirty="0"/>
              <a:t> </a:t>
            </a:r>
            <a:r>
              <a:rPr lang="en-GB" dirty="0" err="1"/>
              <a:t>descartados</a:t>
            </a:r>
            <a:r>
              <a:rPr lang="en-GB" dirty="0"/>
              <a:t> </a:t>
            </a:r>
            <a:r>
              <a:rPr lang="en-GB" dirty="0" err="1"/>
              <a:t>devido</a:t>
            </a:r>
            <a:r>
              <a:rPr lang="en-GB" dirty="0"/>
              <a:t> a </a:t>
            </a:r>
            <a:r>
              <a:rPr lang="en-GB" dirty="0" err="1"/>
              <a:t>visibilidade</a:t>
            </a:r>
            <a:r>
              <a:rPr lang="en-GB" dirty="0"/>
              <a:t> do documento </a:t>
            </a:r>
            <a:r>
              <a:rPr lang="en-GB" dirty="0" err="1"/>
              <a:t>em</a:t>
            </a:r>
            <a:r>
              <a:rPr lang="en-GB" dirty="0"/>
              <a:t> </a:t>
            </a:r>
            <a:r>
              <a:rPr lang="en-GB" dirty="0" err="1"/>
              <a:t>formato</a:t>
            </a:r>
            <a:r>
              <a:rPr lang="en-GB" dirty="0"/>
              <a:t> digital.</a:t>
            </a:r>
          </a:p>
          <a:p>
            <a:r>
              <a:rPr lang="en-GB" dirty="0"/>
              <a:t>O Sistema final </a:t>
            </a:r>
            <a:r>
              <a:rPr lang="en-GB" dirty="0" err="1"/>
              <a:t>permite</a:t>
            </a:r>
            <a:r>
              <a:rPr lang="en-GB" dirty="0"/>
              <a:t> </a:t>
            </a:r>
            <a:r>
              <a:rPr lang="en-GB" dirty="0" err="1"/>
              <a:t>concluir</a:t>
            </a:r>
            <a:r>
              <a:rPr lang="en-GB" dirty="0"/>
              <a:t> </a:t>
            </a:r>
            <a:r>
              <a:rPr lang="en-GB" dirty="0" err="1"/>
              <a:t>os</a:t>
            </a:r>
            <a:r>
              <a:rPr lang="en-GB" dirty="0"/>
              <a:t> </a:t>
            </a:r>
            <a:r>
              <a:rPr lang="en-GB" dirty="0" err="1"/>
              <a:t>objetivos</a:t>
            </a:r>
            <a:r>
              <a:rPr lang="en-GB" dirty="0"/>
              <a:t> </a:t>
            </a:r>
            <a:r>
              <a:rPr lang="en-GB" dirty="0" err="1"/>
              <a:t>iniciais</a:t>
            </a:r>
            <a:r>
              <a:rPr lang="en-GB" dirty="0"/>
              <a:t> de </a:t>
            </a:r>
            <a:r>
              <a:rPr lang="en-GB" dirty="0" err="1"/>
              <a:t>validação</a:t>
            </a:r>
            <a:r>
              <a:rPr lang="en-GB" dirty="0"/>
              <a:t> de documentos </a:t>
            </a:r>
            <a:r>
              <a:rPr lang="en-GB" dirty="0" err="1"/>
              <a:t>impressos</a:t>
            </a:r>
            <a:r>
              <a:rPr lang="en-GB" dirty="0"/>
              <a:t> com a </a:t>
            </a:r>
            <a:r>
              <a:rPr lang="en-GB" dirty="0" err="1"/>
              <a:t>criação</a:t>
            </a:r>
            <a:r>
              <a:rPr lang="en-GB" dirty="0"/>
              <a:t> de </a:t>
            </a:r>
            <a:r>
              <a:rPr lang="en-GB" dirty="0" err="1"/>
              <a:t>códigos</a:t>
            </a:r>
            <a:r>
              <a:rPr lang="en-GB" dirty="0"/>
              <a:t> de barras para </a:t>
            </a:r>
            <a:r>
              <a:rPr lang="en-GB" dirty="0" err="1"/>
              <a:t>averiguação</a:t>
            </a:r>
            <a:r>
              <a:rPr lang="en-GB" dirty="0"/>
              <a:t> </a:t>
            </a:r>
            <a:r>
              <a:rPr lang="en-GB" dirty="0" err="1"/>
              <a:t>rápida</a:t>
            </a:r>
            <a:r>
              <a:rPr lang="en-GB" dirty="0"/>
              <a:t> de um documento e </a:t>
            </a:r>
            <a:r>
              <a:rPr lang="en-GB" dirty="0" err="1"/>
              <a:t>criação</a:t>
            </a:r>
            <a:r>
              <a:rPr lang="en-GB" dirty="0"/>
              <a:t> de </a:t>
            </a:r>
            <a:r>
              <a:rPr lang="en-GB" dirty="0" err="1"/>
              <a:t>marca</a:t>
            </a:r>
            <a:r>
              <a:rPr lang="en-GB" dirty="0"/>
              <a:t> de água </a:t>
            </a:r>
            <a:r>
              <a:rPr lang="en-GB" dirty="0" err="1"/>
              <a:t>capaz</a:t>
            </a:r>
            <a:r>
              <a:rPr lang="en-GB" dirty="0"/>
              <a:t> de </a:t>
            </a:r>
            <a:r>
              <a:rPr lang="en-GB" dirty="0" err="1"/>
              <a:t>garantir</a:t>
            </a:r>
            <a:r>
              <a:rPr lang="en-GB" dirty="0"/>
              <a:t> a </a:t>
            </a:r>
            <a:r>
              <a:rPr lang="en-GB" dirty="0" err="1"/>
              <a:t>integridade</a:t>
            </a:r>
            <a:r>
              <a:rPr lang="en-GB" dirty="0"/>
              <a:t> do documento </a:t>
            </a:r>
            <a:r>
              <a:rPr lang="en-GB" dirty="0" err="1"/>
              <a:t>através</a:t>
            </a:r>
            <a:r>
              <a:rPr lang="en-GB" dirty="0"/>
              <a:t> de um Sistema </a:t>
            </a:r>
            <a:r>
              <a:rPr lang="en-GB" dirty="0" err="1"/>
              <a:t>apelidado</a:t>
            </a:r>
            <a:r>
              <a:rPr lang="en-GB" dirty="0"/>
              <a:t> “fingerprints” que </a:t>
            </a:r>
            <a:r>
              <a:rPr lang="en-GB" dirty="0" err="1"/>
              <a:t>contém</a:t>
            </a:r>
            <a:r>
              <a:rPr lang="en-GB" dirty="0"/>
              <a:t> </a:t>
            </a:r>
            <a:r>
              <a:rPr lang="en-GB" dirty="0" err="1"/>
              <a:t>certas</a:t>
            </a:r>
            <a:r>
              <a:rPr lang="en-GB" dirty="0"/>
              <a:t> </a:t>
            </a:r>
            <a:r>
              <a:rPr lang="en-GB" dirty="0" err="1"/>
              <a:t>letras</a:t>
            </a:r>
            <a:r>
              <a:rPr lang="en-GB" dirty="0"/>
              <a:t> </a:t>
            </a:r>
            <a:r>
              <a:rPr lang="en-GB" dirty="0" err="1"/>
              <a:t>em</a:t>
            </a:r>
            <a:r>
              <a:rPr lang="en-GB" dirty="0"/>
              <a:t> </a:t>
            </a:r>
            <a:r>
              <a:rPr lang="en-GB" dirty="0" err="1"/>
              <a:t>certas</a:t>
            </a:r>
            <a:r>
              <a:rPr lang="en-GB" dirty="0"/>
              <a:t> zonas do documento.</a:t>
            </a:r>
          </a:p>
          <a:p>
            <a:r>
              <a:rPr lang="en-GB" dirty="0" err="1"/>
              <a:t>Apesar</a:t>
            </a:r>
            <a:r>
              <a:rPr lang="en-GB" dirty="0"/>
              <a:t> de o algoritmo </a:t>
            </a:r>
            <a:r>
              <a:rPr lang="en-GB" dirty="0" err="1"/>
              <a:t>funcionar</a:t>
            </a:r>
            <a:r>
              <a:rPr lang="en-GB" dirty="0"/>
              <a:t> para a primeiro </a:t>
            </a:r>
            <a:r>
              <a:rPr lang="en-GB" dirty="0" err="1"/>
              <a:t>página</a:t>
            </a:r>
            <a:r>
              <a:rPr lang="en-GB" dirty="0"/>
              <a:t> do documento e </a:t>
            </a:r>
            <a:r>
              <a:rPr lang="en-GB" dirty="0" err="1"/>
              <a:t>validar</a:t>
            </a:r>
            <a:r>
              <a:rPr lang="en-GB" dirty="0"/>
              <a:t> documentos com </a:t>
            </a:r>
            <a:r>
              <a:rPr lang="en-GB" dirty="0" err="1"/>
              <a:t>marca</a:t>
            </a:r>
            <a:r>
              <a:rPr lang="en-GB" dirty="0"/>
              <a:t> de água, pode-se </a:t>
            </a:r>
            <a:r>
              <a:rPr lang="en-GB" dirty="0" err="1"/>
              <a:t>alterar</a:t>
            </a:r>
            <a:r>
              <a:rPr lang="en-GB" dirty="0"/>
              <a:t> para </a:t>
            </a:r>
            <a:r>
              <a:rPr lang="en-GB" dirty="0" err="1"/>
              <a:t>funcionar</a:t>
            </a:r>
            <a:r>
              <a:rPr lang="en-GB" dirty="0"/>
              <a:t> </a:t>
            </a:r>
            <a:r>
              <a:rPr lang="en-GB" dirty="0" err="1"/>
              <a:t>em</a:t>
            </a:r>
            <a:r>
              <a:rPr lang="en-GB" dirty="0"/>
              <a:t> </a:t>
            </a:r>
            <a:r>
              <a:rPr lang="en-GB" dirty="0" err="1"/>
              <a:t>todas</a:t>
            </a:r>
            <a:r>
              <a:rPr lang="en-GB" dirty="0"/>
              <a:t> as </a:t>
            </a:r>
            <a:r>
              <a:rPr lang="en-GB" dirty="0" err="1"/>
              <a:t>páginas</a:t>
            </a:r>
            <a:r>
              <a:rPr lang="en-GB" dirty="0"/>
              <a:t> do documento, </a:t>
            </a:r>
            <a:r>
              <a:rPr lang="en-GB" dirty="0" err="1"/>
              <a:t>aumentando</a:t>
            </a:r>
            <a:r>
              <a:rPr lang="en-GB" dirty="0"/>
              <a:t> o tempo de </a:t>
            </a:r>
            <a:r>
              <a:rPr lang="en-GB" dirty="0" err="1"/>
              <a:t>processamento</a:t>
            </a:r>
            <a:r>
              <a:rPr lang="en-GB" dirty="0"/>
              <a:t> </a:t>
            </a:r>
            <a:r>
              <a:rPr lang="en-GB"/>
              <a:t>do documento.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31</a:t>
            </a:fld>
            <a:endParaRPr lang="pt-PT"/>
          </a:p>
        </p:txBody>
      </p:sp>
    </p:spTree>
    <p:extLst>
      <p:ext uri="{BB962C8B-B14F-4D97-AF65-F5344CB8AC3E}">
        <p14:creationId xmlns:p14="http://schemas.microsoft.com/office/powerpoint/2010/main" val="815508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Refirir</a:t>
            </a:r>
            <a:r>
              <a:rPr lang="en-GB" dirty="0"/>
              <a:t> que </a:t>
            </a:r>
            <a:r>
              <a:rPr lang="en-GB" dirty="0" err="1"/>
              <a:t>os</a:t>
            </a:r>
            <a:r>
              <a:rPr lang="en-GB" dirty="0"/>
              <a:t> </a:t>
            </a:r>
            <a:r>
              <a:rPr lang="en-GB" dirty="0" err="1"/>
              <a:t>últimos</a:t>
            </a:r>
            <a:r>
              <a:rPr lang="en-GB" dirty="0"/>
              <a:t> dois </a:t>
            </a:r>
            <a:r>
              <a:rPr lang="en-GB" dirty="0" err="1"/>
              <a:t>pontos</a:t>
            </a:r>
            <a:r>
              <a:rPr lang="en-GB" dirty="0"/>
              <a:t> serve para </a:t>
            </a:r>
            <a:r>
              <a:rPr lang="en-GB" dirty="0" err="1"/>
              <a:t>melhorar</a:t>
            </a:r>
            <a:r>
              <a:rPr lang="en-GB" dirty="0"/>
              <a:t> a </a:t>
            </a:r>
            <a:r>
              <a:rPr lang="en-GB" dirty="0" err="1"/>
              <a:t>visualização</a:t>
            </a:r>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32</a:t>
            </a:fld>
            <a:endParaRPr lang="pt-PT"/>
          </a:p>
        </p:txBody>
      </p:sp>
    </p:spTree>
    <p:extLst>
      <p:ext uri="{BB962C8B-B14F-4D97-AF65-F5344CB8AC3E}">
        <p14:creationId xmlns:p14="http://schemas.microsoft.com/office/powerpoint/2010/main" val="1355944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33</a:t>
            </a:fld>
            <a:endParaRPr lang="pt-PT"/>
          </a:p>
        </p:txBody>
      </p:sp>
    </p:spTree>
    <p:extLst>
      <p:ext uri="{BB962C8B-B14F-4D97-AF65-F5344CB8AC3E}">
        <p14:creationId xmlns:p14="http://schemas.microsoft.com/office/powerpoint/2010/main" val="112754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 solução proposta tem de permitir uma validação rápida das informações do documento criando um mecanismo de marca de água capaz de validar as informações do documento mais profundamente, isto é, determinar se o documento foi alterado e em que zona. </a:t>
            </a:r>
          </a:p>
          <a:p>
            <a:r>
              <a:rPr lang="pt-PT" dirty="0"/>
              <a:t>Para validar rapidamente as informações do documento, optou-se por usar um código de barras, onde a informação está codificada na base de dados, e irá ser colocado no rodapé para aumentar o sucesso da leitura do mesmo </a:t>
            </a:r>
          </a:p>
          <a:p>
            <a:r>
              <a:rPr lang="pt-PT" dirty="0"/>
              <a:t>A solução deve funcionar em documentos de formato eletrónico, digital e impresso.</a:t>
            </a:r>
          </a:p>
          <a:p>
            <a:r>
              <a:rPr lang="pt-PT" dirty="0"/>
              <a:t>Criação de marca de água referir que é feita  através do QR Code, que irá conter informações mais detalhadas sobre o documento para verificar a integridade. </a:t>
            </a:r>
          </a:p>
          <a:p>
            <a:r>
              <a:rPr lang="pt-PT" dirty="0" err="1"/>
              <a:t>Not</a:t>
            </a:r>
            <a:r>
              <a:rPr lang="pt-PT" dirty="0"/>
              <a:t>: Se o júri perguntar as informações são os metadados e algumas letras.</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3</a:t>
            </a:fld>
            <a:endParaRPr lang="pt-PT"/>
          </a:p>
        </p:txBody>
      </p:sp>
    </p:spTree>
    <p:extLst>
      <p:ext uri="{BB962C8B-B14F-4D97-AF65-F5344CB8AC3E}">
        <p14:creationId xmlns:p14="http://schemas.microsoft.com/office/powerpoint/2010/main" val="199843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 código de barras é um modo de representar informação num estado visual, sem ter a necessidade de ocupar muito espaço no documento, classificando-se em duas categorias, linear e 2D.</a:t>
            </a:r>
          </a:p>
          <a:p>
            <a:r>
              <a:rPr lang="pt-PT" dirty="0"/>
              <a:t>Devido ao qrcode ser alto optou-se por utilizar os códigos de barras já que estes são mais compridos.</a:t>
            </a:r>
          </a:p>
          <a:p>
            <a:endParaRPr lang="pt-PT" dirty="0"/>
          </a:p>
        </p:txBody>
      </p:sp>
      <p:sp>
        <p:nvSpPr>
          <p:cNvPr id="4" name="Slide Number Placeholder 3"/>
          <p:cNvSpPr>
            <a:spLocks noGrp="1"/>
          </p:cNvSpPr>
          <p:nvPr>
            <p:ph type="sldNum" sz="quarter" idx="5"/>
          </p:nvPr>
        </p:nvSpPr>
        <p:spPr/>
        <p:txBody>
          <a:bodyPr/>
          <a:lstStyle/>
          <a:p>
            <a:fld id="{7A0A58DB-4BDF-4D07-847B-0191BA484F1F}" type="slidenum">
              <a:rPr lang="pt-PT" smtClean="0"/>
              <a:t>4</a:t>
            </a:fld>
            <a:endParaRPr lang="pt-PT"/>
          </a:p>
        </p:txBody>
      </p:sp>
    </p:spTree>
    <p:extLst>
      <p:ext uri="{BB962C8B-B14F-4D97-AF65-F5344CB8AC3E}">
        <p14:creationId xmlns:p14="http://schemas.microsoft.com/office/powerpoint/2010/main" val="60590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Para escolher o melhor código de barras para a dissertação agregou-se nesta tabela alguns, sendo que na dissertação a tabela é mais extensa.</a:t>
            </a:r>
          </a:p>
          <a:p>
            <a:r>
              <a:rPr lang="pt-PT" dirty="0"/>
              <a:t>Os critérios para a comparação dos códigos foram a imagem, ou seja, a forma do código de barras, se o comprimento é variável ou fixo para inserção no ficheiro e o uso no dia a dia por empresas ou comércio.</a:t>
            </a:r>
          </a:p>
          <a:p>
            <a:r>
              <a:rPr lang="pt-PT" dirty="0"/>
              <a:t>Nota: falar sobre eles em geral</a:t>
            </a:r>
          </a:p>
        </p:txBody>
      </p:sp>
      <p:sp>
        <p:nvSpPr>
          <p:cNvPr id="4" name="Slide Number Placeholder 3"/>
          <p:cNvSpPr>
            <a:spLocks noGrp="1"/>
          </p:cNvSpPr>
          <p:nvPr>
            <p:ph type="sldNum" sz="quarter" idx="5"/>
          </p:nvPr>
        </p:nvSpPr>
        <p:spPr/>
        <p:txBody>
          <a:bodyPr/>
          <a:lstStyle/>
          <a:p>
            <a:fld id="{7A0A58DB-4BDF-4D07-847B-0191BA484F1F}" type="slidenum">
              <a:rPr lang="pt-PT" smtClean="0"/>
              <a:t>5</a:t>
            </a:fld>
            <a:endParaRPr lang="pt-PT"/>
          </a:p>
        </p:txBody>
      </p:sp>
    </p:spTree>
    <p:extLst>
      <p:ext uri="{BB962C8B-B14F-4D97-AF65-F5344CB8AC3E}">
        <p14:creationId xmlns:p14="http://schemas.microsoft.com/office/powerpoint/2010/main" val="10095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Na dissertação irão ser escolhidos o código de barras 128 e 39, já que podem conter mais informação dentro dos mesmos.</a:t>
            </a:r>
          </a:p>
        </p:txBody>
      </p:sp>
      <p:sp>
        <p:nvSpPr>
          <p:cNvPr id="4" name="Slide Number Placeholder 3"/>
          <p:cNvSpPr>
            <a:spLocks noGrp="1"/>
          </p:cNvSpPr>
          <p:nvPr>
            <p:ph type="sldNum" sz="quarter" idx="5"/>
          </p:nvPr>
        </p:nvSpPr>
        <p:spPr/>
        <p:txBody>
          <a:bodyPr/>
          <a:lstStyle/>
          <a:p>
            <a:fld id="{7A0A58DB-4BDF-4D07-847B-0191BA484F1F}" type="slidenum">
              <a:rPr lang="pt-PT" smtClean="0"/>
              <a:t>6</a:t>
            </a:fld>
            <a:endParaRPr lang="pt-PT"/>
          </a:p>
        </p:txBody>
      </p:sp>
    </p:spTree>
    <p:extLst>
      <p:ext uri="{BB962C8B-B14F-4D97-AF65-F5344CB8AC3E}">
        <p14:creationId xmlns:p14="http://schemas.microsoft.com/office/powerpoint/2010/main" val="113886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Como referido anteriormente o uso do qrcode irá ser para a marca de água e código de barras 128 para uma verificação rápida do documento</a:t>
            </a:r>
          </a:p>
        </p:txBody>
      </p:sp>
      <p:sp>
        <p:nvSpPr>
          <p:cNvPr id="4" name="Slide Number Placeholder 3"/>
          <p:cNvSpPr>
            <a:spLocks noGrp="1"/>
          </p:cNvSpPr>
          <p:nvPr>
            <p:ph type="sldNum" sz="quarter" idx="5"/>
          </p:nvPr>
        </p:nvSpPr>
        <p:spPr/>
        <p:txBody>
          <a:bodyPr/>
          <a:lstStyle/>
          <a:p>
            <a:fld id="{7A0A58DB-4BDF-4D07-847B-0191BA484F1F}" type="slidenum">
              <a:rPr lang="pt-PT" smtClean="0"/>
              <a:t>7</a:t>
            </a:fld>
            <a:endParaRPr lang="pt-PT"/>
          </a:p>
        </p:txBody>
      </p:sp>
    </p:spTree>
    <p:extLst>
      <p:ext uri="{BB962C8B-B14F-4D97-AF65-F5344CB8AC3E}">
        <p14:creationId xmlns:p14="http://schemas.microsoft.com/office/powerpoint/2010/main" val="344035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Documentos podem ser do formato eletrónica, digitalizado ou em papel.</a:t>
            </a:r>
          </a:p>
          <a:p>
            <a:endParaRPr lang="pt-PT" dirty="0"/>
          </a:p>
          <a:p>
            <a:r>
              <a:rPr lang="pt-PT" dirty="0"/>
              <a:t>Referir documento exemplo de lado.</a:t>
            </a:r>
          </a:p>
          <a:p>
            <a:pPr marL="0" lvl="0" indent="0" algn="just">
              <a:lnSpc>
                <a:spcPct val="150000"/>
              </a:lnSpc>
              <a:buFont typeface="Symbol" panose="05050102010706020507" pitchFamily="18" charset="2"/>
              <a:buNone/>
            </a:pPr>
            <a:r>
              <a:rPr lang="pt-PT" sz="1800" dirty="0">
                <a:effectLst/>
                <a:latin typeface="Times New Roman" panose="02020603050405020304" pitchFamily="18" charset="0"/>
                <a:ea typeface="Arial MT"/>
              </a:rPr>
              <a:t>processamento de imagem, que reconhece os QR Code no texto (mediante de substituição de cores, por exemplo, a cor preta presente dentro da cor branca do QR Code é uma zona critica, para corrigir é necessário alterar o preto para branco), descartada devido ao elevado tempo de processamento da mudança de cores;</a:t>
            </a:r>
          </a:p>
          <a:p>
            <a:pPr marL="0" marR="0" lvl="0" indent="0" algn="just" defTabSz="914400" rtl="0" eaLnBrk="1" fontAlgn="auto" latinLnBrk="0" hangingPunct="1">
              <a:lnSpc>
                <a:spcPct val="150000"/>
              </a:lnSpc>
              <a:spcBef>
                <a:spcPts val="0"/>
              </a:spcBef>
              <a:spcAft>
                <a:spcPts val="0"/>
              </a:spcAft>
              <a:buClrTx/>
              <a:buSzTx/>
              <a:buFont typeface="Symbol" panose="05050102010706020507" pitchFamily="18" charset="2"/>
              <a:buNone/>
              <a:tabLst/>
              <a:defRPr/>
            </a:pPr>
            <a:r>
              <a:rPr lang="pt-PT" sz="1800" dirty="0">
                <a:effectLst/>
                <a:latin typeface="Times New Roman" panose="02020603050405020304" pitchFamily="18" charset="0"/>
                <a:ea typeface="Arial MT"/>
              </a:rPr>
              <a:t>posições aleatórias no documento, descartada devido a porventura o QR Code ser colocado num sítio não permitido, como, por exemplo, debaixo de uma imagem, contudo sempre há oportunidade de gerar de novo a marca de água do ficheiro;</a:t>
            </a:r>
            <a:endParaRPr lang="en-GB" sz="1800" dirty="0">
              <a:effectLst/>
              <a:latin typeface="Times New Roman" panose="02020603050405020304" pitchFamily="18" charset="0"/>
              <a:ea typeface="Times New Roman" panose="02020603050405020304" pitchFamily="18" charset="0"/>
            </a:endParaRPr>
          </a:p>
          <a:p>
            <a:pPr marL="0" lvl="0" indent="0" algn="just">
              <a:lnSpc>
                <a:spcPct val="150000"/>
              </a:lnSpc>
              <a:buFont typeface="Symbol" panose="05050102010706020507" pitchFamily="18" charset="2"/>
              <a:buNone/>
            </a:pPr>
            <a:r>
              <a:rPr lang="pt-PT" sz="1800" dirty="0">
                <a:effectLst/>
                <a:latin typeface="Times New Roman" panose="02020603050405020304" pitchFamily="18" charset="0"/>
                <a:ea typeface="Times New Roman" panose="02020603050405020304" pitchFamily="18" charset="0"/>
              </a:rPr>
              <a:t>Como a leitura do QR Code tornou-se impossível, resolveu-se remover e criar dos 9 pontos outros três totalmente aleatórios para a criação de retas, com o intuito de calcular o ponto de interseção, caso este calhe num intervalo de uma letra é considerada para a marca de água. Esta abordagem vai ser explicada mais detalhadamente mais tarde.</a:t>
            </a:r>
            <a:endParaRPr lang="en-GB"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A0A58DB-4BDF-4D07-847B-0191BA484F1F}" type="slidenum">
              <a:rPr lang="pt-PT" smtClean="0"/>
              <a:t>8</a:t>
            </a:fld>
            <a:endParaRPr lang="pt-PT"/>
          </a:p>
        </p:txBody>
      </p:sp>
    </p:spTree>
    <p:extLst>
      <p:ext uri="{BB962C8B-B14F-4D97-AF65-F5344CB8AC3E}">
        <p14:creationId xmlns:p14="http://schemas.microsoft.com/office/powerpoint/2010/main" val="88933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Servidor: onde irá ser alojada a base de dados, neste caso localmente, que irá conter informações úteis para a criação da marca de água e sua verificação. </a:t>
            </a:r>
          </a:p>
          <a:p>
            <a:r>
              <a:rPr lang="pt-PT" dirty="0"/>
              <a:t>Programa: onde está inserido o código;</a:t>
            </a:r>
          </a:p>
          <a:p>
            <a:r>
              <a:rPr lang="pt-PT" dirty="0"/>
              <a:t>Utilizador: ações a desempenhar pelo mesmo para </a:t>
            </a:r>
            <a:r>
              <a:rPr lang="pt-PT" dirty="0" err="1"/>
              <a:t>despultar</a:t>
            </a:r>
            <a:r>
              <a:rPr lang="pt-PT" dirty="0"/>
              <a:t> ações no código como por exemplo aceitar ou rejeitar um documento com marca de água</a:t>
            </a:r>
          </a:p>
        </p:txBody>
      </p:sp>
      <p:sp>
        <p:nvSpPr>
          <p:cNvPr id="4" name="Slide Number Placeholder 3"/>
          <p:cNvSpPr>
            <a:spLocks noGrp="1"/>
          </p:cNvSpPr>
          <p:nvPr>
            <p:ph type="sldNum" sz="quarter" idx="5"/>
          </p:nvPr>
        </p:nvSpPr>
        <p:spPr/>
        <p:txBody>
          <a:bodyPr/>
          <a:lstStyle/>
          <a:p>
            <a:fld id="{7A0A58DB-4BDF-4D07-847B-0191BA484F1F}" type="slidenum">
              <a:rPr lang="pt-PT" smtClean="0"/>
              <a:t>9</a:t>
            </a:fld>
            <a:endParaRPr lang="pt-PT"/>
          </a:p>
        </p:txBody>
      </p:sp>
    </p:spTree>
    <p:extLst>
      <p:ext uri="{BB962C8B-B14F-4D97-AF65-F5344CB8AC3E}">
        <p14:creationId xmlns:p14="http://schemas.microsoft.com/office/powerpoint/2010/main" val="339472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May 29,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0110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May 29,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3854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May 29,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9752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May 29,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9903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May 29,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47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May 29,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7852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May 29,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0832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May 29,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28376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May 29,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0189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May 29,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0375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May 29,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3009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May 29,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6386448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CB942-233A-C609-EEBB-ACF60757F496}"/>
              </a:ext>
            </a:extLst>
          </p:cNvPr>
          <p:cNvSpPr>
            <a:spLocks noGrp="1"/>
          </p:cNvSpPr>
          <p:nvPr>
            <p:ph type="ctrTitle"/>
          </p:nvPr>
        </p:nvSpPr>
        <p:spPr>
          <a:xfrm>
            <a:off x="550863" y="549275"/>
            <a:ext cx="5437187" cy="2986234"/>
          </a:xfrm>
        </p:spPr>
        <p:txBody>
          <a:bodyPr anchor="b">
            <a:normAutofit/>
          </a:bodyPr>
          <a:lstStyle/>
          <a:p>
            <a:pPr>
              <a:lnSpc>
                <a:spcPct val="90000"/>
              </a:lnSpc>
            </a:pPr>
            <a:r>
              <a:rPr lang="pt-BR" sz="5400" dirty="0"/>
              <a:t>Validação da Autenticidade de Documentos Impressos</a:t>
            </a:r>
            <a:endParaRPr lang="pt-PT" sz="5400" dirty="0"/>
          </a:p>
        </p:txBody>
      </p:sp>
      <p:sp>
        <p:nvSpPr>
          <p:cNvPr id="17" name="Oval 16">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D561F376-2950-E980-F9E9-F5E19AA705FD}"/>
              </a:ext>
            </a:extLst>
          </p:cNvPr>
          <p:cNvSpPr>
            <a:spLocks noGrp="1"/>
          </p:cNvSpPr>
          <p:nvPr>
            <p:ph type="subTitle" idx="1"/>
          </p:nvPr>
        </p:nvSpPr>
        <p:spPr>
          <a:xfrm>
            <a:off x="550863" y="3827610"/>
            <a:ext cx="5437187" cy="2265216"/>
          </a:xfrm>
        </p:spPr>
        <p:txBody>
          <a:bodyPr>
            <a:normAutofit/>
          </a:bodyPr>
          <a:lstStyle/>
          <a:p>
            <a:r>
              <a:rPr lang="pt-PT" dirty="0">
                <a:solidFill>
                  <a:schemeClr val="tx1">
                    <a:alpha val="60000"/>
                  </a:schemeClr>
                </a:solidFill>
              </a:rPr>
              <a:t>António Ramos</a:t>
            </a:r>
          </a:p>
          <a:p>
            <a:r>
              <a:rPr lang="pt-PT" dirty="0">
                <a:solidFill>
                  <a:schemeClr val="tx1">
                    <a:alpha val="60000"/>
                  </a:schemeClr>
                </a:solidFill>
              </a:rPr>
              <a:t>Orientador: André Zúquete</a:t>
            </a:r>
          </a:p>
          <a:p>
            <a:r>
              <a:rPr lang="pt-PT" dirty="0">
                <a:solidFill>
                  <a:schemeClr val="tx1">
                    <a:alpha val="60000"/>
                  </a:schemeClr>
                </a:solidFill>
              </a:rPr>
              <a:t>Coorientador: Luís Amorim</a:t>
            </a:r>
          </a:p>
        </p:txBody>
      </p:sp>
      <p:pic>
        <p:nvPicPr>
          <p:cNvPr id="5" name="Picture 4" descr="A black background with white text&#10;&#10;Description automatically generated with medium confidence">
            <a:extLst>
              <a:ext uri="{FF2B5EF4-FFF2-40B4-BE49-F238E27FC236}">
                <a16:creationId xmlns:a16="http://schemas.microsoft.com/office/drawing/2014/main" id="{AAEB5DEA-8F38-54DF-E3DA-2E558BAE9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952" y="2444303"/>
            <a:ext cx="5437187" cy="1970981"/>
          </a:xfrm>
          <a:custGeom>
            <a:avLst/>
            <a:gdLst/>
            <a:ahLst/>
            <a:cxnLst/>
            <a:rect l="l" t="t" r="r" b="b"/>
            <a:pathLst>
              <a:path w="5437187" h="5761037">
                <a:moveTo>
                  <a:pt x="0" y="0"/>
                </a:moveTo>
                <a:lnTo>
                  <a:pt x="5437187" y="0"/>
                </a:lnTo>
                <a:lnTo>
                  <a:pt x="5437187" y="5761037"/>
                </a:lnTo>
                <a:lnTo>
                  <a:pt x="0" y="5761037"/>
                </a:lnTo>
                <a:close/>
              </a:path>
            </a:pathLst>
          </a:custGeom>
        </p:spPr>
      </p:pic>
    </p:spTree>
    <p:extLst>
      <p:ext uri="{BB962C8B-B14F-4D97-AF65-F5344CB8AC3E}">
        <p14:creationId xmlns:p14="http://schemas.microsoft.com/office/powerpoint/2010/main" val="375936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686CA-085C-CCC4-2962-7990BB4DB50A}"/>
              </a:ext>
            </a:extLst>
          </p:cNvPr>
          <p:cNvSpPr>
            <a:spLocks noGrp="1"/>
          </p:cNvSpPr>
          <p:nvPr>
            <p:ph type="title"/>
          </p:nvPr>
        </p:nvSpPr>
        <p:spPr>
          <a:xfrm>
            <a:off x="550863" y="550800"/>
            <a:ext cx="7308850" cy="986400"/>
          </a:xfrm>
        </p:spPr>
        <p:txBody>
          <a:bodyPr wrap="square" anchor="ctr">
            <a:normAutofit/>
          </a:bodyPr>
          <a:lstStyle/>
          <a:p>
            <a:r>
              <a:rPr lang="pt-PT" dirty="0"/>
              <a:t>Tipos de Documento </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E0B2A34-E7AA-318D-9A5D-BD273AE9243C}"/>
              </a:ext>
            </a:extLst>
          </p:cNvPr>
          <p:cNvGraphicFramePr>
            <a:graphicFrameLocks noGrp="1"/>
          </p:cNvGraphicFramePr>
          <p:nvPr>
            <p:ph idx="1"/>
            <p:extLst>
              <p:ext uri="{D42A27DB-BD31-4B8C-83A1-F6EECF244321}">
                <p14:modId xmlns:p14="http://schemas.microsoft.com/office/powerpoint/2010/main" val="124848525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403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7331-647F-F51A-D74C-3CEECED41DD2}"/>
              </a:ext>
            </a:extLst>
          </p:cNvPr>
          <p:cNvSpPr>
            <a:spLocks noGrp="1"/>
          </p:cNvSpPr>
          <p:nvPr>
            <p:ph type="title"/>
          </p:nvPr>
        </p:nvSpPr>
        <p:spPr/>
        <p:txBody>
          <a:bodyPr/>
          <a:lstStyle/>
          <a:p>
            <a:r>
              <a:rPr lang="pt-PT" dirty="0"/>
              <a:t>Base de Dados</a:t>
            </a:r>
          </a:p>
        </p:txBody>
      </p:sp>
      <p:pic>
        <p:nvPicPr>
          <p:cNvPr id="8" name="Picture 7" descr="Diagram&#10;&#10;Description automatically generated">
            <a:extLst>
              <a:ext uri="{FF2B5EF4-FFF2-40B4-BE49-F238E27FC236}">
                <a16:creationId xmlns:a16="http://schemas.microsoft.com/office/drawing/2014/main" id="{78A5D3A5-B1E1-67AF-5712-B57C782CEB59}"/>
              </a:ext>
            </a:extLst>
          </p:cNvPr>
          <p:cNvPicPr>
            <a:picLocks noChangeAspect="1"/>
          </p:cNvPicPr>
          <p:nvPr/>
        </p:nvPicPr>
        <p:blipFill>
          <a:blip r:embed="rId3"/>
          <a:stretch>
            <a:fillRect/>
          </a:stretch>
        </p:blipFill>
        <p:spPr>
          <a:xfrm>
            <a:off x="549538" y="1431391"/>
            <a:ext cx="5642519" cy="5102242"/>
          </a:xfrm>
          <a:prstGeom prst="rect">
            <a:avLst/>
          </a:prstGeom>
        </p:spPr>
      </p:pic>
      <p:sp>
        <p:nvSpPr>
          <p:cNvPr id="9" name="TextBox 8">
            <a:extLst>
              <a:ext uri="{FF2B5EF4-FFF2-40B4-BE49-F238E27FC236}">
                <a16:creationId xmlns:a16="http://schemas.microsoft.com/office/drawing/2014/main" id="{51431C61-0D1F-8A43-EEC1-81F2F3FC8B7D}"/>
              </a:ext>
            </a:extLst>
          </p:cNvPr>
          <p:cNvSpPr txBox="1"/>
          <p:nvPr/>
        </p:nvSpPr>
        <p:spPr>
          <a:xfrm rot="10800000" flipH="1" flipV="1">
            <a:off x="6508954" y="1431391"/>
            <a:ext cx="4434348" cy="4247317"/>
          </a:xfrm>
          <a:prstGeom prst="rect">
            <a:avLst/>
          </a:prstGeom>
          <a:noFill/>
        </p:spPr>
        <p:txBody>
          <a:bodyPr wrap="square" rtlCol="0">
            <a:spAutoFit/>
          </a:bodyPr>
          <a:lstStyle/>
          <a:p>
            <a:pPr marL="285750" indent="-285750" algn="just">
              <a:buFont typeface="Arial" panose="020B0604020202020204" pitchFamily="34" charset="0"/>
              <a:buChar char="•"/>
            </a:pPr>
            <a:r>
              <a:rPr lang="pt-PT" dirty="0"/>
              <a:t>Watermark: contém informações da marca de água do ficheiro, caso este seja aceite ou rejeitado;</a:t>
            </a:r>
          </a:p>
          <a:p>
            <a:pPr marL="285750" indent="-285750" algn="just">
              <a:buFont typeface="Arial" panose="020B0604020202020204" pitchFamily="34" charset="0"/>
              <a:buChar char="•"/>
            </a:pPr>
            <a:r>
              <a:rPr lang="pt-PT" dirty="0"/>
              <a:t>Document: informações do documento (metadados);</a:t>
            </a:r>
          </a:p>
          <a:p>
            <a:pPr marL="285750" indent="-285750" algn="just">
              <a:buFont typeface="Arial" panose="020B0604020202020204" pitchFamily="34" charset="0"/>
              <a:buChar char="•"/>
            </a:pPr>
            <a:r>
              <a:rPr lang="pt-PT" dirty="0"/>
              <a:t>Barcode: informações da criação dos código de barras, tal como, o dia/hora a que foi criado;</a:t>
            </a:r>
          </a:p>
          <a:p>
            <a:pPr marL="285750" indent="-285750" algn="just">
              <a:buFont typeface="Arial" panose="020B0604020202020204" pitchFamily="34" charset="0"/>
              <a:buChar char="•"/>
            </a:pPr>
            <a:r>
              <a:rPr lang="pt-PT" dirty="0" err="1"/>
              <a:t>Position_char_file</a:t>
            </a:r>
            <a:r>
              <a:rPr lang="pt-PT" dirty="0"/>
              <a:t>: caracteres e posições no ficheiro;</a:t>
            </a:r>
          </a:p>
          <a:p>
            <a:pPr marL="285750" indent="-285750" algn="just">
              <a:buFont typeface="Arial" panose="020B0604020202020204" pitchFamily="34" charset="0"/>
              <a:buChar char="•"/>
            </a:pPr>
            <a:r>
              <a:rPr lang="pt-PT" dirty="0" err="1"/>
              <a:t>Forense_analises</a:t>
            </a:r>
            <a:r>
              <a:rPr lang="pt-PT" dirty="0"/>
              <a:t>: caracteres e posições que contém a marca de água para um documento</a:t>
            </a:r>
          </a:p>
          <a:p>
            <a:endParaRPr lang="pt-PT" dirty="0"/>
          </a:p>
          <a:p>
            <a:endParaRPr lang="pt-PT" dirty="0"/>
          </a:p>
        </p:txBody>
      </p:sp>
    </p:spTree>
    <p:extLst>
      <p:ext uri="{BB962C8B-B14F-4D97-AF65-F5344CB8AC3E}">
        <p14:creationId xmlns:p14="http://schemas.microsoft.com/office/powerpoint/2010/main" val="133919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ED95-5ED1-B7D4-FAD8-FC395F33D968}"/>
              </a:ext>
            </a:extLst>
          </p:cNvPr>
          <p:cNvSpPr>
            <a:spLocks noGrp="1"/>
          </p:cNvSpPr>
          <p:nvPr>
            <p:ph type="title"/>
          </p:nvPr>
        </p:nvSpPr>
        <p:spPr/>
        <p:txBody>
          <a:bodyPr/>
          <a:lstStyle/>
          <a:p>
            <a:r>
              <a:rPr lang="pt-PT" dirty="0"/>
              <a:t>Utilizador</a:t>
            </a:r>
          </a:p>
        </p:txBody>
      </p:sp>
      <p:sp>
        <p:nvSpPr>
          <p:cNvPr id="3" name="Content Placeholder 2">
            <a:extLst>
              <a:ext uri="{FF2B5EF4-FFF2-40B4-BE49-F238E27FC236}">
                <a16:creationId xmlns:a16="http://schemas.microsoft.com/office/drawing/2014/main" id="{6344158A-5AA8-D369-8F5D-1EC24AA67665}"/>
              </a:ext>
            </a:extLst>
          </p:cNvPr>
          <p:cNvSpPr>
            <a:spLocks noGrp="1"/>
          </p:cNvSpPr>
          <p:nvPr>
            <p:ph idx="1"/>
          </p:nvPr>
        </p:nvSpPr>
        <p:spPr>
          <a:xfrm>
            <a:off x="550863" y="2113199"/>
            <a:ext cx="7636696" cy="3979625"/>
          </a:xfrm>
        </p:spPr>
        <p:txBody>
          <a:bodyPr/>
          <a:lstStyle/>
          <a:p>
            <a:r>
              <a:rPr lang="pt-PT" dirty="0"/>
              <a:t>Escolher entre:</a:t>
            </a:r>
          </a:p>
          <a:p>
            <a:pPr lvl="1"/>
            <a:r>
              <a:rPr lang="pt-PT" dirty="0"/>
              <a:t>Processamento: processa documento sem a marca de água para originar uma;</a:t>
            </a:r>
          </a:p>
          <a:p>
            <a:pPr lvl="1"/>
            <a:r>
              <a:rPr lang="pt-PT" dirty="0"/>
              <a:t>Verificação/Retificar: descodifica o documento com o código de barras para averiguar a sua integridade e autenticidade; </a:t>
            </a:r>
          </a:p>
          <a:p>
            <a:r>
              <a:rPr lang="pt-PT" dirty="0"/>
              <a:t>Aceitar ou rejeitar documento com marca de água;</a:t>
            </a:r>
          </a:p>
          <a:p>
            <a:pPr marL="0" indent="0">
              <a:buNone/>
            </a:pPr>
            <a:endParaRPr lang="pt-PT" dirty="0"/>
          </a:p>
          <a:p>
            <a:pPr marL="457200" lvl="1" indent="0">
              <a:buNone/>
            </a:pPr>
            <a:endParaRPr lang="pt-PT" dirty="0"/>
          </a:p>
          <a:p>
            <a:pPr marL="457200" lvl="1" indent="0">
              <a:buNone/>
            </a:pPr>
            <a:endParaRPr lang="pt-PT" dirty="0"/>
          </a:p>
        </p:txBody>
      </p:sp>
      <p:pic>
        <p:nvPicPr>
          <p:cNvPr id="5" name="Picture 4">
            <a:extLst>
              <a:ext uri="{FF2B5EF4-FFF2-40B4-BE49-F238E27FC236}">
                <a16:creationId xmlns:a16="http://schemas.microsoft.com/office/drawing/2014/main" id="{6080DF4A-FE8B-FDD8-461E-C246991696E8}"/>
              </a:ext>
            </a:extLst>
          </p:cNvPr>
          <p:cNvPicPr>
            <a:picLocks noChangeAspect="1"/>
          </p:cNvPicPr>
          <p:nvPr/>
        </p:nvPicPr>
        <p:blipFill>
          <a:blip r:embed="rId2"/>
          <a:stretch>
            <a:fillRect/>
          </a:stretch>
        </p:blipFill>
        <p:spPr>
          <a:xfrm>
            <a:off x="8486184" y="1336833"/>
            <a:ext cx="3154953" cy="4953429"/>
          </a:xfrm>
          <a:prstGeom prst="rect">
            <a:avLst/>
          </a:prstGeom>
        </p:spPr>
      </p:pic>
    </p:spTree>
    <p:extLst>
      <p:ext uri="{BB962C8B-B14F-4D97-AF65-F5344CB8AC3E}">
        <p14:creationId xmlns:p14="http://schemas.microsoft.com/office/powerpoint/2010/main" val="29205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B1BFE-02F5-AB04-47E4-9BAC3745FBAB}"/>
              </a:ext>
            </a:extLst>
          </p:cNvPr>
          <p:cNvSpPr>
            <a:spLocks noGrp="1"/>
          </p:cNvSpPr>
          <p:nvPr>
            <p:ph type="title"/>
          </p:nvPr>
        </p:nvSpPr>
        <p:spPr>
          <a:xfrm>
            <a:off x="550863" y="549275"/>
            <a:ext cx="5437185" cy="806559"/>
          </a:xfrm>
        </p:spPr>
        <p:txBody>
          <a:bodyPr wrap="square" anchor="b">
            <a:normAutofit/>
          </a:bodyPr>
          <a:lstStyle/>
          <a:p>
            <a:r>
              <a:rPr lang="pt-PT" dirty="0"/>
              <a:t>Processamento</a:t>
            </a:r>
          </a:p>
        </p:txBody>
      </p:sp>
      <p:sp>
        <p:nvSpPr>
          <p:cNvPr id="3" name="Content Placeholder 2">
            <a:extLst>
              <a:ext uri="{FF2B5EF4-FFF2-40B4-BE49-F238E27FC236}">
                <a16:creationId xmlns:a16="http://schemas.microsoft.com/office/drawing/2014/main" id="{B0DB6C2B-0B37-0AF2-7E40-F6A86954A2F8}"/>
              </a:ext>
            </a:extLst>
          </p:cNvPr>
          <p:cNvSpPr>
            <a:spLocks noGrp="1"/>
          </p:cNvSpPr>
          <p:nvPr>
            <p:ph idx="1"/>
          </p:nvPr>
        </p:nvSpPr>
        <p:spPr>
          <a:xfrm>
            <a:off x="550861" y="1721240"/>
            <a:ext cx="10747760" cy="3415519"/>
          </a:xfrm>
        </p:spPr>
        <p:txBody>
          <a:bodyPr anchor="t">
            <a:normAutofit/>
          </a:bodyPr>
          <a:lstStyle/>
          <a:p>
            <a:r>
              <a:rPr lang="pt-PT" dirty="0"/>
              <a:t>Consiste em criar uma marca de água para um documento;</a:t>
            </a:r>
          </a:p>
          <a:p>
            <a:r>
              <a:rPr lang="pt-PT" dirty="0"/>
              <a:t>Ciclo de funcionamento do algoritmo processamento;</a:t>
            </a:r>
          </a:p>
          <a:p>
            <a:r>
              <a:rPr lang="pt-PT" dirty="0"/>
              <a:t>Extensão marca de água</a:t>
            </a:r>
            <a:r>
              <a:rPr lang="pt-PT"/>
              <a:t>: “</a:t>
            </a:r>
            <a:r>
              <a:rPr lang="pt-PT" sz="1800">
                <a:effectLst/>
                <a:latin typeface="Times New Roman" panose="02020603050405020304" pitchFamily="18" charset="0"/>
                <a:ea typeface="Arial MT"/>
              </a:rPr>
              <a:t>nome_ficheiro_watermark_dd_mm_yy_hh_m_ss”;</a:t>
            </a:r>
            <a:endParaRPr lang="pt-PT" dirty="0"/>
          </a:p>
          <a:p>
            <a:endParaRPr lang="pt-PT" dirty="0"/>
          </a:p>
        </p:txBody>
      </p:sp>
      <p:pic>
        <p:nvPicPr>
          <p:cNvPr id="1026" name="Picture 2">
            <a:extLst>
              <a:ext uri="{FF2B5EF4-FFF2-40B4-BE49-F238E27FC236}">
                <a16:creationId xmlns:a16="http://schemas.microsoft.com/office/drawing/2014/main" id="{F6C768DF-B9CC-1DE3-22CE-1F8AAA16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85" y="3655621"/>
            <a:ext cx="63436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398CA9-08E3-CB49-0B30-F7D0782520D9}"/>
              </a:ext>
            </a:extLst>
          </p:cNvPr>
          <p:cNvPicPr>
            <a:picLocks noChangeAspect="1"/>
          </p:cNvPicPr>
          <p:nvPr/>
        </p:nvPicPr>
        <p:blipFill>
          <a:blip r:embed="rId4"/>
          <a:stretch>
            <a:fillRect/>
          </a:stretch>
        </p:blipFill>
        <p:spPr>
          <a:xfrm>
            <a:off x="7586820" y="3837418"/>
            <a:ext cx="3581710" cy="906859"/>
          </a:xfrm>
          <a:prstGeom prst="rect">
            <a:avLst/>
          </a:prstGeom>
        </p:spPr>
      </p:pic>
    </p:spTree>
    <p:extLst>
      <p:ext uri="{BB962C8B-B14F-4D97-AF65-F5344CB8AC3E}">
        <p14:creationId xmlns:p14="http://schemas.microsoft.com/office/powerpoint/2010/main" val="135703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85DA7E93-3CA6-34B8-05C7-8A3685488C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9538" y="549274"/>
            <a:ext cx="4453386" cy="6300807"/>
          </a:xfrm>
          <a:prstGeom prst="rect">
            <a:avLst/>
          </a:prstGeom>
          <a:noFill/>
          <a:ln>
            <a:solidFill>
              <a:schemeClr val="tx1"/>
            </a:solidFill>
          </a:ln>
        </p:spPr>
      </p:pic>
      <p:pic>
        <p:nvPicPr>
          <p:cNvPr id="5" name="Picture 4" descr="Text, letter&#10;&#10;Description automatically generated">
            <a:extLst>
              <a:ext uri="{FF2B5EF4-FFF2-40B4-BE49-F238E27FC236}">
                <a16:creationId xmlns:a16="http://schemas.microsoft.com/office/drawing/2014/main" id="{780D682C-6248-9A74-2D0D-7D680C2499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0" y="549273"/>
            <a:ext cx="4452173" cy="6300807"/>
          </a:xfrm>
          <a:prstGeom prst="rect">
            <a:avLst/>
          </a:prstGeom>
          <a:noFill/>
          <a:ln>
            <a:solidFill>
              <a:schemeClr val="tx1"/>
            </a:solidFill>
          </a:ln>
        </p:spPr>
      </p:pic>
    </p:spTree>
    <p:extLst>
      <p:ext uri="{BB962C8B-B14F-4D97-AF65-F5344CB8AC3E}">
        <p14:creationId xmlns:p14="http://schemas.microsoft.com/office/powerpoint/2010/main" val="255517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7EEF9F-ABC0-E998-44CB-77430FDBDE61}"/>
              </a:ext>
            </a:extLst>
          </p:cNvPr>
          <p:cNvPicPr>
            <a:picLocks noChangeAspect="1"/>
          </p:cNvPicPr>
          <p:nvPr/>
        </p:nvPicPr>
        <p:blipFill>
          <a:blip r:embed="rId2"/>
          <a:stretch>
            <a:fillRect/>
          </a:stretch>
        </p:blipFill>
        <p:spPr>
          <a:xfrm>
            <a:off x="210606" y="631426"/>
            <a:ext cx="11770788" cy="338295"/>
          </a:xfrm>
          <a:prstGeom prst="rect">
            <a:avLst/>
          </a:prstGeom>
          <a:ln>
            <a:solidFill>
              <a:schemeClr val="tx1"/>
            </a:solidFill>
          </a:ln>
        </p:spPr>
      </p:pic>
      <p:pic>
        <p:nvPicPr>
          <p:cNvPr id="5" name="Content Placeholder 4" descr="A picture containing calendar&#10;&#10;Description automatically generated">
            <a:extLst>
              <a:ext uri="{FF2B5EF4-FFF2-40B4-BE49-F238E27FC236}">
                <a16:creationId xmlns:a16="http://schemas.microsoft.com/office/drawing/2014/main" id="{B5B5D8F7-6FB5-44FC-4B23-729EEB10B17F}"/>
              </a:ext>
            </a:extLst>
          </p:cNvPr>
          <p:cNvPicPr>
            <a:picLocks noGrp="1" noChangeAspect="1"/>
          </p:cNvPicPr>
          <p:nvPr>
            <p:ph idx="1"/>
          </p:nvPr>
        </p:nvPicPr>
        <p:blipFill>
          <a:blip r:embed="rId3"/>
          <a:stretch>
            <a:fillRect/>
          </a:stretch>
        </p:blipFill>
        <p:spPr>
          <a:xfrm>
            <a:off x="210606" y="1285222"/>
            <a:ext cx="3086367" cy="2545301"/>
          </a:xfrm>
          <a:prstGeom prst="rect">
            <a:avLst/>
          </a:prstGeom>
          <a:ln>
            <a:solidFill>
              <a:schemeClr val="tx1"/>
            </a:solidFill>
          </a:ln>
        </p:spPr>
      </p:pic>
      <p:pic>
        <p:nvPicPr>
          <p:cNvPr id="6" name="Picture 5">
            <a:extLst>
              <a:ext uri="{FF2B5EF4-FFF2-40B4-BE49-F238E27FC236}">
                <a16:creationId xmlns:a16="http://schemas.microsoft.com/office/drawing/2014/main" id="{3014E12D-5527-07B6-1E4B-47662BAE8FD2}"/>
              </a:ext>
            </a:extLst>
          </p:cNvPr>
          <p:cNvPicPr>
            <a:picLocks noChangeAspect="1"/>
          </p:cNvPicPr>
          <p:nvPr/>
        </p:nvPicPr>
        <p:blipFill>
          <a:blip r:embed="rId4"/>
          <a:stretch>
            <a:fillRect/>
          </a:stretch>
        </p:blipFill>
        <p:spPr>
          <a:xfrm>
            <a:off x="210606" y="4007401"/>
            <a:ext cx="5376040" cy="2578056"/>
          </a:xfrm>
          <a:prstGeom prst="rect">
            <a:avLst/>
          </a:prstGeom>
          <a:ln>
            <a:solidFill>
              <a:schemeClr val="tx1"/>
            </a:solidFill>
          </a:ln>
        </p:spPr>
      </p:pic>
      <p:pic>
        <p:nvPicPr>
          <p:cNvPr id="7" name="Picture 6">
            <a:extLst>
              <a:ext uri="{FF2B5EF4-FFF2-40B4-BE49-F238E27FC236}">
                <a16:creationId xmlns:a16="http://schemas.microsoft.com/office/drawing/2014/main" id="{A770DA10-583B-884F-25FA-FCB064B92329}"/>
              </a:ext>
            </a:extLst>
          </p:cNvPr>
          <p:cNvPicPr>
            <a:picLocks noChangeAspect="1"/>
          </p:cNvPicPr>
          <p:nvPr/>
        </p:nvPicPr>
        <p:blipFill>
          <a:blip r:embed="rId5"/>
          <a:stretch>
            <a:fillRect/>
          </a:stretch>
        </p:blipFill>
        <p:spPr>
          <a:xfrm>
            <a:off x="3512786" y="1285222"/>
            <a:ext cx="4406271" cy="338295"/>
          </a:xfrm>
          <a:prstGeom prst="rect">
            <a:avLst/>
          </a:prstGeom>
          <a:ln>
            <a:solidFill>
              <a:schemeClr val="tx1"/>
            </a:solidFill>
          </a:ln>
        </p:spPr>
      </p:pic>
      <p:pic>
        <p:nvPicPr>
          <p:cNvPr id="8" name="Picture 7">
            <a:extLst>
              <a:ext uri="{FF2B5EF4-FFF2-40B4-BE49-F238E27FC236}">
                <a16:creationId xmlns:a16="http://schemas.microsoft.com/office/drawing/2014/main" id="{9B0C7823-D338-9D90-062C-DED22F927EDD}"/>
              </a:ext>
            </a:extLst>
          </p:cNvPr>
          <p:cNvPicPr>
            <a:picLocks noChangeAspect="1"/>
          </p:cNvPicPr>
          <p:nvPr/>
        </p:nvPicPr>
        <p:blipFill>
          <a:blip r:embed="rId6"/>
          <a:stretch>
            <a:fillRect/>
          </a:stretch>
        </p:blipFill>
        <p:spPr>
          <a:xfrm>
            <a:off x="3512786" y="1800395"/>
            <a:ext cx="2179955" cy="408305"/>
          </a:xfrm>
          <a:prstGeom prst="rect">
            <a:avLst/>
          </a:prstGeom>
          <a:ln>
            <a:solidFill>
              <a:schemeClr val="tx1"/>
            </a:solidFill>
          </a:ln>
        </p:spPr>
      </p:pic>
    </p:spTree>
    <p:extLst>
      <p:ext uri="{BB962C8B-B14F-4D97-AF65-F5344CB8AC3E}">
        <p14:creationId xmlns:p14="http://schemas.microsoft.com/office/powerpoint/2010/main" val="49341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5096-581B-4F89-DD67-3158BF41E9D7}"/>
              </a:ext>
            </a:extLst>
          </p:cNvPr>
          <p:cNvSpPr>
            <a:spLocks noGrp="1"/>
          </p:cNvSpPr>
          <p:nvPr>
            <p:ph type="title"/>
          </p:nvPr>
        </p:nvSpPr>
        <p:spPr/>
        <p:txBody>
          <a:bodyPr/>
          <a:lstStyle/>
          <a:p>
            <a:r>
              <a:rPr lang="pt-PT" dirty="0"/>
              <a:t>Verificação Rápida e Profunda</a:t>
            </a:r>
          </a:p>
        </p:txBody>
      </p:sp>
      <p:pic>
        <p:nvPicPr>
          <p:cNvPr id="4" name="Content Placeholder 3">
            <a:extLst>
              <a:ext uri="{FF2B5EF4-FFF2-40B4-BE49-F238E27FC236}">
                <a16:creationId xmlns:a16="http://schemas.microsoft.com/office/drawing/2014/main" id="{16C8B315-338A-C459-83EB-EA0EF80FEE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60" y="3134131"/>
            <a:ext cx="5819775" cy="3390900"/>
          </a:xfrm>
          <a:prstGeom prst="rect">
            <a:avLst/>
          </a:prstGeom>
          <a:noFill/>
          <a:ln>
            <a:noFill/>
          </a:ln>
        </p:spPr>
      </p:pic>
      <p:sp>
        <p:nvSpPr>
          <p:cNvPr id="5" name="Content Placeholder 2">
            <a:extLst>
              <a:ext uri="{FF2B5EF4-FFF2-40B4-BE49-F238E27FC236}">
                <a16:creationId xmlns:a16="http://schemas.microsoft.com/office/drawing/2014/main" id="{9FBC0085-4E8C-A81D-0445-2397CBC5CFE0}"/>
              </a:ext>
            </a:extLst>
          </p:cNvPr>
          <p:cNvSpPr txBox="1">
            <a:spLocks/>
          </p:cNvSpPr>
          <p:nvPr/>
        </p:nvSpPr>
        <p:spPr>
          <a:xfrm>
            <a:off x="550861" y="1721240"/>
            <a:ext cx="10747760" cy="3415519"/>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Consiste em verificar a marca de água de um documento;</a:t>
            </a:r>
          </a:p>
          <a:p>
            <a:r>
              <a:rPr lang="pt-PT" dirty="0"/>
              <a:t>Ciclo de funcionamento do algoritmo verificação rápida e profunda;</a:t>
            </a:r>
          </a:p>
        </p:txBody>
      </p:sp>
    </p:spTree>
    <p:extLst>
      <p:ext uri="{BB962C8B-B14F-4D97-AF65-F5344CB8AC3E}">
        <p14:creationId xmlns:p14="http://schemas.microsoft.com/office/powerpoint/2010/main" val="2636873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BE3C5BD-93B6-A279-FFF8-6A852B13CB1D}"/>
              </a:ext>
            </a:extLst>
          </p:cNvPr>
          <p:cNvPicPr>
            <a:picLocks noChangeAspect="1"/>
          </p:cNvPicPr>
          <p:nvPr/>
        </p:nvPicPr>
        <p:blipFill>
          <a:blip r:embed="rId2"/>
          <a:stretch>
            <a:fillRect/>
          </a:stretch>
        </p:blipFill>
        <p:spPr>
          <a:xfrm>
            <a:off x="155942" y="263378"/>
            <a:ext cx="5980713" cy="347830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3A2683A1-0151-0FB1-363B-FF60B6591AAD}"/>
              </a:ext>
            </a:extLst>
          </p:cNvPr>
          <p:cNvPicPr>
            <a:picLocks noChangeAspect="1"/>
          </p:cNvPicPr>
          <p:nvPr/>
        </p:nvPicPr>
        <p:blipFill>
          <a:blip r:embed="rId3"/>
          <a:stretch>
            <a:fillRect/>
          </a:stretch>
        </p:blipFill>
        <p:spPr>
          <a:xfrm>
            <a:off x="6272525" y="263378"/>
            <a:ext cx="5763533" cy="3478305"/>
          </a:xfrm>
          <a:prstGeom prst="rect">
            <a:avLst/>
          </a:prstGeom>
        </p:spPr>
      </p:pic>
    </p:spTree>
    <p:extLst>
      <p:ext uri="{BB962C8B-B14F-4D97-AF65-F5344CB8AC3E}">
        <p14:creationId xmlns:p14="http://schemas.microsoft.com/office/powerpoint/2010/main" val="3007243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CE17-B5F3-C3DE-EA84-97F472631035}"/>
              </a:ext>
            </a:extLst>
          </p:cNvPr>
          <p:cNvSpPr>
            <a:spLocks noGrp="1"/>
          </p:cNvSpPr>
          <p:nvPr>
            <p:ph type="title"/>
          </p:nvPr>
        </p:nvSpPr>
        <p:spPr/>
        <p:txBody>
          <a:bodyPr/>
          <a:lstStyle/>
          <a:p>
            <a:r>
              <a:rPr lang="pt-PT" dirty="0"/>
              <a:t>Averiguação da Integridade do Documento</a:t>
            </a:r>
          </a:p>
        </p:txBody>
      </p:sp>
      <p:graphicFrame>
        <p:nvGraphicFramePr>
          <p:cNvPr id="6" name="Content Placeholder 2">
            <a:extLst>
              <a:ext uri="{FF2B5EF4-FFF2-40B4-BE49-F238E27FC236}">
                <a16:creationId xmlns:a16="http://schemas.microsoft.com/office/drawing/2014/main" id="{488F7BA0-A808-EF09-85D1-22B7E000F74E}"/>
              </a:ext>
            </a:extLst>
          </p:cNvPr>
          <p:cNvGraphicFramePr>
            <a:graphicFrameLocks noGrp="1"/>
          </p:cNvGraphicFramePr>
          <p:nvPr>
            <p:ph idx="1"/>
            <p:extLst>
              <p:ext uri="{D42A27DB-BD31-4B8C-83A1-F6EECF244321}">
                <p14:modId xmlns:p14="http://schemas.microsoft.com/office/powerpoint/2010/main" val="309894951"/>
              </p:ext>
            </p:extLst>
          </p:nvPr>
        </p:nvGraphicFramePr>
        <p:xfrm>
          <a:off x="549536" y="1549291"/>
          <a:ext cx="11090274" cy="3022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Text&#10;&#10;Description automatically generated">
            <a:extLst>
              <a:ext uri="{FF2B5EF4-FFF2-40B4-BE49-F238E27FC236}">
                <a16:creationId xmlns:a16="http://schemas.microsoft.com/office/drawing/2014/main" id="{2BD84707-F891-7010-7385-846703D219E7}"/>
              </a:ext>
            </a:extLst>
          </p:cNvPr>
          <p:cNvPicPr>
            <a:picLocks noChangeAspect="1"/>
          </p:cNvPicPr>
          <p:nvPr/>
        </p:nvPicPr>
        <p:blipFill>
          <a:blip r:embed="rId8"/>
          <a:stretch>
            <a:fillRect/>
          </a:stretch>
        </p:blipFill>
        <p:spPr>
          <a:xfrm>
            <a:off x="9357392" y="4659104"/>
            <a:ext cx="2005965" cy="1299210"/>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76D925-4492-857D-AC96-F5E343C55895}"/>
                  </a:ext>
                </a:extLst>
              </p:cNvPr>
              <p:cNvSpPr txBox="1"/>
              <p:nvPr/>
            </p:nvSpPr>
            <p:spPr>
              <a:xfrm>
                <a:off x="699694" y="5046231"/>
                <a:ext cx="8286651" cy="525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sz="1800" i="1" smtClean="0">
                          <a:effectLst/>
                          <a:latin typeface="Cambria Math" panose="02040503050406030204" pitchFamily="18" charset="0"/>
                          <a:ea typeface="Arial MT"/>
                          <a:cs typeface="Times New Roman" panose="02020603050405020304" pitchFamily="18" charset="0"/>
                        </a:rPr>
                        <m:t>𝑛</m:t>
                      </m:r>
                      <m:r>
                        <a:rPr lang="pt-PT" sz="1800" i="1" smtClean="0">
                          <a:effectLst/>
                          <a:latin typeface="Cambria Math" panose="02040503050406030204" pitchFamily="18" charset="0"/>
                          <a:ea typeface="Arial MT"/>
                          <a:cs typeface="Times New Roman" panose="02020603050405020304" pitchFamily="18" charset="0"/>
                        </a:rPr>
                        <m:t>×</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−1)</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𝑛</m:t>
                      </m:r>
                      <m:r>
                        <a:rPr lang="pt-PT" sz="1800" i="1">
                          <a:effectLst/>
                          <a:latin typeface="Cambria Math" panose="02040503050406030204" pitchFamily="18" charset="0"/>
                          <a:ea typeface="Arial MT"/>
                          <a:cs typeface="Times New Roman" panose="02020603050405020304" pitchFamily="18" charset="0"/>
                        </a:rPr>
                        <m:t>=9 </m:t>
                      </m:r>
                      <m:r>
                        <a:rPr lang="pt-PT" sz="1800" i="1">
                          <a:effectLst/>
                          <a:latin typeface="Cambria Math" panose="02040503050406030204" pitchFamily="18" charset="0"/>
                          <a:ea typeface="Arial MT"/>
                          <a:cs typeface="Times New Roman" panose="02020603050405020304" pitchFamily="18" charset="0"/>
                        </a:rPr>
                        <m:t>↔</m:t>
                      </m:r>
                      <m:r>
                        <a:rPr lang="pt-PT" sz="1800" i="1">
                          <a:effectLst/>
                          <a:latin typeface="Cambria Math" panose="02040503050406030204" pitchFamily="18" charset="0"/>
                          <a:ea typeface="Arial MT"/>
                          <a:cs typeface="Times New Roman" panose="02020603050405020304" pitchFamily="18" charset="0"/>
                        </a:rPr>
                        <m:t>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9(9−1)</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9×8</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m:t>
                      </m:r>
                      <m:f>
                        <m:fPr>
                          <m:ctrlPr>
                            <a:rPr lang="en-GB" i="1">
                              <a:effectLst/>
                              <a:latin typeface="Cambria Math" panose="02040503050406030204" pitchFamily="18" charset="0"/>
                              <a:ea typeface="Arial MT"/>
                            </a:rPr>
                          </m:ctrlPr>
                        </m:fPr>
                        <m:num>
                          <m:r>
                            <a:rPr lang="pt-PT" sz="1800" i="1">
                              <a:effectLst/>
                              <a:latin typeface="Cambria Math" panose="02040503050406030204" pitchFamily="18" charset="0"/>
                              <a:ea typeface="Arial MT"/>
                              <a:cs typeface="Times New Roman" panose="02020603050405020304" pitchFamily="18" charset="0"/>
                            </a:rPr>
                            <m:t>72</m:t>
                          </m:r>
                        </m:num>
                        <m:den>
                          <m:r>
                            <a:rPr lang="pt-PT" sz="1800" i="1">
                              <a:effectLst/>
                              <a:latin typeface="Cambria Math" panose="02040503050406030204" pitchFamily="18" charset="0"/>
                              <a:ea typeface="Arial MT"/>
                              <a:cs typeface="Times New Roman" panose="02020603050405020304" pitchFamily="18" charset="0"/>
                            </a:rPr>
                            <m:t>2</m:t>
                          </m:r>
                        </m:den>
                      </m:f>
                      <m:r>
                        <a:rPr lang="pt-PT" sz="1800" i="1">
                          <a:effectLst/>
                          <a:latin typeface="Cambria Math" panose="02040503050406030204" pitchFamily="18" charset="0"/>
                          <a:ea typeface="Arial MT"/>
                          <a:cs typeface="Times New Roman" panose="02020603050405020304" pitchFamily="18" charset="0"/>
                        </a:rPr>
                        <m:t>  =9 ×36=324</m:t>
                      </m:r>
                    </m:oMath>
                  </m:oMathPara>
                </a14:m>
                <a:endParaRPr lang="pt-PT" dirty="0"/>
              </a:p>
            </p:txBody>
          </p:sp>
        </mc:Choice>
        <mc:Fallback xmlns="">
          <p:sp>
            <p:nvSpPr>
              <p:cNvPr id="5" name="TextBox 4">
                <a:extLst>
                  <a:ext uri="{FF2B5EF4-FFF2-40B4-BE49-F238E27FC236}">
                    <a16:creationId xmlns:a16="http://schemas.microsoft.com/office/drawing/2014/main" id="{6676D925-4492-857D-AC96-F5E343C55895}"/>
                  </a:ext>
                </a:extLst>
              </p:cNvPr>
              <p:cNvSpPr txBox="1">
                <a:spLocks noRot="1" noChangeAspect="1" noMove="1" noResize="1" noEditPoints="1" noAdjustHandles="1" noChangeArrowheads="1" noChangeShapeType="1" noTextEdit="1"/>
              </p:cNvSpPr>
              <p:nvPr/>
            </p:nvSpPr>
            <p:spPr>
              <a:xfrm>
                <a:off x="699694" y="5046231"/>
                <a:ext cx="8286651" cy="525785"/>
              </a:xfrm>
              <a:prstGeom prst="rect">
                <a:avLst/>
              </a:prstGeom>
              <a:blipFill>
                <a:blip r:embed="rId9"/>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204795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E87986F-DD79-514E-0CBA-3F4FD2D952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99" y="314051"/>
            <a:ext cx="4402371" cy="6229897"/>
          </a:xfrm>
          <a:prstGeom prst="rect">
            <a:avLst/>
          </a:prstGeom>
          <a:noFill/>
          <a:ln>
            <a:solidFill>
              <a:schemeClr val="tx1"/>
            </a:solidFill>
          </a:ln>
        </p:spPr>
      </p:pic>
      <p:pic>
        <p:nvPicPr>
          <p:cNvPr id="6" name="Picture 5">
            <a:extLst>
              <a:ext uri="{FF2B5EF4-FFF2-40B4-BE49-F238E27FC236}">
                <a16:creationId xmlns:a16="http://schemas.microsoft.com/office/drawing/2014/main" id="{E3656CF0-8EA2-1C61-4227-663FFC2C33A0}"/>
              </a:ext>
            </a:extLst>
          </p:cNvPr>
          <p:cNvPicPr>
            <a:picLocks noChangeAspect="1"/>
          </p:cNvPicPr>
          <p:nvPr/>
        </p:nvPicPr>
        <p:blipFill>
          <a:blip r:embed="rId3"/>
          <a:stretch>
            <a:fillRect/>
          </a:stretch>
        </p:blipFill>
        <p:spPr>
          <a:xfrm>
            <a:off x="5601752" y="4213540"/>
            <a:ext cx="2964437" cy="1310754"/>
          </a:xfrm>
          <a:prstGeom prst="rect">
            <a:avLst/>
          </a:prstGeom>
        </p:spPr>
      </p:pic>
    </p:spTree>
    <p:extLst>
      <p:ext uri="{BB962C8B-B14F-4D97-AF65-F5344CB8AC3E}">
        <p14:creationId xmlns:p14="http://schemas.microsoft.com/office/powerpoint/2010/main" val="184768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544D4-7E4D-C64B-2E70-23BC9D97965E}"/>
              </a:ext>
            </a:extLst>
          </p:cNvPr>
          <p:cNvSpPr>
            <a:spLocks noGrp="1"/>
          </p:cNvSpPr>
          <p:nvPr>
            <p:ph type="title"/>
          </p:nvPr>
        </p:nvSpPr>
        <p:spPr>
          <a:xfrm>
            <a:off x="550863" y="1520825"/>
            <a:ext cx="4535487" cy="3779838"/>
          </a:xfrm>
        </p:spPr>
        <p:txBody>
          <a:bodyPr anchor="ctr">
            <a:normAutofit/>
          </a:bodyPr>
          <a:lstStyle/>
          <a:p>
            <a:r>
              <a:rPr lang="pt-PT" sz="6400"/>
              <a:t>Introdução</a:t>
            </a:r>
          </a:p>
        </p:txBody>
      </p:sp>
      <p:grpSp>
        <p:nvGrpSpPr>
          <p:cNvPr id="11" name="Group 1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2" name="Freeform: Shape 1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9" name="Freeform: Shape 1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Oval 2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4AAE37F2-7D37-1053-089D-1E442F4C868F}"/>
              </a:ext>
            </a:extLst>
          </p:cNvPr>
          <p:cNvGraphicFramePr>
            <a:graphicFrameLocks noGrp="1"/>
          </p:cNvGraphicFramePr>
          <p:nvPr>
            <p:ph idx="1"/>
            <p:extLst>
              <p:ext uri="{D42A27DB-BD31-4B8C-83A1-F6EECF244321}">
                <p14:modId xmlns:p14="http://schemas.microsoft.com/office/powerpoint/2010/main" val="392473371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29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C779-E98C-4E65-6413-95A225654869}"/>
              </a:ext>
            </a:extLst>
          </p:cNvPr>
          <p:cNvSpPr>
            <a:spLocks noGrp="1"/>
          </p:cNvSpPr>
          <p:nvPr>
            <p:ph type="title"/>
          </p:nvPr>
        </p:nvSpPr>
        <p:spPr>
          <a:xfrm>
            <a:off x="550863" y="550800"/>
            <a:ext cx="7308850" cy="986400"/>
          </a:xfrm>
        </p:spPr>
        <p:txBody>
          <a:bodyPr wrap="square" anchor="ctr">
            <a:normAutofit/>
          </a:bodyPr>
          <a:lstStyle/>
          <a:p>
            <a:r>
              <a:rPr lang="pt-PT" dirty="0"/>
              <a:t>Documentos Digitais</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0FF5E7B-B748-972B-BFAB-A75382C905A1}"/>
              </a:ext>
            </a:extLst>
          </p:cNvPr>
          <p:cNvGraphicFramePr>
            <a:graphicFrameLocks noGrp="1"/>
          </p:cNvGraphicFramePr>
          <p:nvPr>
            <p:ph idx="1"/>
            <p:extLst>
              <p:ext uri="{D42A27DB-BD31-4B8C-83A1-F6EECF244321}">
                <p14:modId xmlns:p14="http://schemas.microsoft.com/office/powerpoint/2010/main" val="104959121"/>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883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F431-7A7B-89CD-DBD1-B2526F103F8F}"/>
              </a:ext>
            </a:extLst>
          </p:cNvPr>
          <p:cNvSpPr>
            <a:spLocks noGrp="1"/>
          </p:cNvSpPr>
          <p:nvPr>
            <p:ph type="title"/>
          </p:nvPr>
        </p:nvSpPr>
        <p:spPr/>
        <p:txBody>
          <a:bodyPr/>
          <a:lstStyle/>
          <a:p>
            <a:r>
              <a:rPr lang="pt-PT" dirty="0"/>
              <a:t>Exemplo Torto e Direito</a:t>
            </a:r>
          </a:p>
        </p:txBody>
      </p:sp>
      <p:pic>
        <p:nvPicPr>
          <p:cNvPr id="4" name="Picture 3" descr="Text&#10;&#10;Description automatically generated">
            <a:extLst>
              <a:ext uri="{FF2B5EF4-FFF2-40B4-BE49-F238E27FC236}">
                <a16:creationId xmlns:a16="http://schemas.microsoft.com/office/drawing/2014/main" id="{76C70B24-9463-2A74-2BAD-0A13E83F57F4}"/>
              </a:ext>
            </a:extLst>
          </p:cNvPr>
          <p:cNvPicPr>
            <a:picLocks noChangeAspect="1"/>
          </p:cNvPicPr>
          <p:nvPr/>
        </p:nvPicPr>
        <p:blipFill>
          <a:blip r:embed="rId3"/>
          <a:stretch>
            <a:fillRect/>
          </a:stretch>
        </p:blipFill>
        <p:spPr>
          <a:xfrm>
            <a:off x="121521" y="1604786"/>
            <a:ext cx="5456866" cy="317420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E8797BD1-C091-C14A-8510-DF974BEAA43E}"/>
              </a:ext>
            </a:extLst>
          </p:cNvPr>
          <p:cNvPicPr>
            <a:picLocks noChangeAspect="1"/>
          </p:cNvPicPr>
          <p:nvPr/>
        </p:nvPicPr>
        <p:blipFill>
          <a:blip r:embed="rId4"/>
          <a:stretch>
            <a:fillRect/>
          </a:stretch>
        </p:blipFill>
        <p:spPr>
          <a:xfrm>
            <a:off x="5713579" y="1604785"/>
            <a:ext cx="6295590" cy="3976207"/>
          </a:xfrm>
          <a:prstGeom prst="rect">
            <a:avLst/>
          </a:prstGeom>
        </p:spPr>
      </p:pic>
    </p:spTree>
    <p:extLst>
      <p:ext uri="{BB962C8B-B14F-4D97-AF65-F5344CB8AC3E}">
        <p14:creationId xmlns:p14="http://schemas.microsoft.com/office/powerpoint/2010/main" val="290671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5EB49629-9342-150E-B3DB-178280E264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285" y="328558"/>
            <a:ext cx="4019902" cy="5735911"/>
          </a:xfrm>
          <a:prstGeom prst="rect">
            <a:avLst/>
          </a:prstGeom>
          <a:noFill/>
          <a:ln>
            <a:solidFill>
              <a:schemeClr val="tx1"/>
            </a:solidFill>
          </a:ln>
        </p:spPr>
      </p:pic>
      <p:pic>
        <p:nvPicPr>
          <p:cNvPr id="5" name="Picture 4" descr="Graphical user interface, text, application&#10;&#10;Description automatically generated">
            <a:extLst>
              <a:ext uri="{FF2B5EF4-FFF2-40B4-BE49-F238E27FC236}">
                <a16:creationId xmlns:a16="http://schemas.microsoft.com/office/drawing/2014/main" id="{B3F6C11C-7AD6-FC02-BC5A-112948B72B88}"/>
              </a:ext>
            </a:extLst>
          </p:cNvPr>
          <p:cNvPicPr>
            <a:picLocks noChangeAspect="1"/>
          </p:cNvPicPr>
          <p:nvPr/>
        </p:nvPicPr>
        <p:blipFill>
          <a:blip r:embed="rId4"/>
          <a:stretch>
            <a:fillRect/>
          </a:stretch>
        </p:blipFill>
        <p:spPr>
          <a:xfrm>
            <a:off x="4995737" y="2722179"/>
            <a:ext cx="2200526" cy="1167743"/>
          </a:xfrm>
          <a:prstGeom prst="rect">
            <a:avLst/>
          </a:prstGeom>
          <a:ln>
            <a:solidFill>
              <a:schemeClr val="tx1"/>
            </a:solidFill>
          </a:ln>
        </p:spPr>
      </p:pic>
    </p:spTree>
    <p:extLst>
      <p:ext uri="{BB962C8B-B14F-4D97-AF65-F5344CB8AC3E}">
        <p14:creationId xmlns:p14="http://schemas.microsoft.com/office/powerpoint/2010/main" val="127797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9A340-A2CF-FCAE-AD7D-2E63DEE1C3A2}"/>
              </a:ext>
            </a:extLst>
          </p:cNvPr>
          <p:cNvSpPr>
            <a:spLocks noGrp="1"/>
          </p:cNvSpPr>
          <p:nvPr>
            <p:ph type="title"/>
          </p:nvPr>
        </p:nvSpPr>
        <p:spPr>
          <a:xfrm>
            <a:off x="550864" y="549276"/>
            <a:ext cx="3565524" cy="1057193"/>
          </a:xfrm>
        </p:spPr>
        <p:txBody>
          <a:bodyPr wrap="square" anchor="b">
            <a:normAutofit/>
          </a:bodyPr>
          <a:lstStyle/>
          <a:p>
            <a:r>
              <a:rPr lang="pt-PT" dirty="0"/>
              <a:t>Solução</a:t>
            </a:r>
          </a:p>
        </p:txBody>
      </p:sp>
      <p:grpSp>
        <p:nvGrpSpPr>
          <p:cNvPr id="11" name="Group 1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82E729DB-F0CA-E296-4E3E-C48D16C8AD26}"/>
              </a:ext>
            </a:extLst>
          </p:cNvPr>
          <p:cNvSpPr>
            <a:spLocks noGrp="1"/>
          </p:cNvSpPr>
          <p:nvPr>
            <p:ph idx="1"/>
          </p:nvPr>
        </p:nvSpPr>
        <p:spPr>
          <a:xfrm>
            <a:off x="550863" y="1951555"/>
            <a:ext cx="6732806" cy="3415519"/>
          </a:xfrm>
        </p:spPr>
        <p:txBody>
          <a:bodyPr anchor="t">
            <a:normAutofit/>
          </a:bodyPr>
          <a:lstStyle/>
          <a:p>
            <a:pPr>
              <a:lnSpc>
                <a:spcPct val="100000"/>
              </a:lnSpc>
            </a:pPr>
            <a:r>
              <a:rPr lang="pt-PT" sz="1400" dirty="0"/>
              <a:t>Alteração</a:t>
            </a:r>
            <a:r>
              <a:rPr lang="en-GB" sz="1400" dirty="0"/>
              <a:t> da </a:t>
            </a:r>
            <a:r>
              <a:rPr lang="en-GB" sz="1400" dirty="0" err="1"/>
              <a:t>origem</a:t>
            </a:r>
            <a:r>
              <a:rPr lang="en-GB" sz="1400" dirty="0"/>
              <a:t> dos </a:t>
            </a:r>
            <a:r>
              <a:rPr lang="en-GB" sz="1400" dirty="0" err="1"/>
              <a:t>pontos</a:t>
            </a:r>
            <a:r>
              <a:rPr lang="en-GB" sz="1400" dirty="0"/>
              <a:t> </a:t>
            </a:r>
            <a:r>
              <a:rPr lang="en-GB" sz="1400" dirty="0" err="1"/>
              <a:t>pré-definidos</a:t>
            </a:r>
            <a:r>
              <a:rPr lang="en-GB" sz="1400" dirty="0"/>
              <a:t> para </a:t>
            </a:r>
            <a:r>
              <a:rPr lang="en-GB" sz="1400" dirty="0" err="1"/>
              <a:t>serem</a:t>
            </a:r>
            <a:r>
              <a:rPr lang="en-GB" sz="1400" dirty="0"/>
              <a:t> </a:t>
            </a:r>
            <a:r>
              <a:rPr lang="en-GB" sz="1400" dirty="0" err="1"/>
              <a:t>calculados</a:t>
            </a:r>
            <a:r>
              <a:rPr lang="en-GB" sz="1400" dirty="0"/>
              <a:t> com base </a:t>
            </a:r>
            <a:r>
              <a:rPr lang="en-GB" sz="1400" dirty="0" err="1"/>
              <a:t>nas</a:t>
            </a:r>
            <a:r>
              <a:rPr lang="en-GB" sz="1400" dirty="0"/>
              <a:t> </a:t>
            </a:r>
            <a:r>
              <a:rPr lang="en-GB" sz="1400" dirty="0" err="1"/>
              <a:t>posições</a:t>
            </a:r>
            <a:r>
              <a:rPr lang="en-GB" sz="1400" dirty="0"/>
              <a:t> do </a:t>
            </a:r>
            <a:r>
              <a:rPr lang="en-GB" sz="1400" dirty="0" err="1"/>
              <a:t>código</a:t>
            </a:r>
            <a:r>
              <a:rPr lang="en-GB" sz="1400" dirty="0"/>
              <a:t> de barras 128;</a:t>
            </a:r>
          </a:p>
          <a:p>
            <a:pPr>
              <a:lnSpc>
                <a:spcPct val="100000"/>
              </a:lnSpc>
            </a:pPr>
            <a:r>
              <a:rPr lang="en-GB" sz="1400" dirty="0" err="1"/>
              <a:t>Adição</a:t>
            </a:r>
            <a:r>
              <a:rPr lang="en-GB" sz="1400" dirty="0"/>
              <a:t> do </a:t>
            </a:r>
            <a:r>
              <a:rPr lang="pt-PT" sz="1400" dirty="0"/>
              <a:t>código</a:t>
            </a:r>
            <a:r>
              <a:rPr lang="en-GB" sz="1400" dirty="0"/>
              <a:t> de Barras 39 no </a:t>
            </a:r>
            <a:r>
              <a:rPr lang="en-GB" sz="1400" dirty="0" err="1"/>
              <a:t>cabeçalho</a:t>
            </a:r>
            <a:r>
              <a:rPr lang="en-GB" sz="1400" dirty="0"/>
              <a:t> do documento, para </a:t>
            </a:r>
            <a:r>
              <a:rPr lang="en-GB" sz="1400" dirty="0" err="1"/>
              <a:t>corrigir</a:t>
            </a:r>
            <a:r>
              <a:rPr lang="en-GB" sz="1400" dirty="0"/>
              <a:t> a </a:t>
            </a:r>
            <a:r>
              <a:rPr lang="en-GB" sz="1400" dirty="0" err="1"/>
              <a:t>altura</a:t>
            </a:r>
            <a:r>
              <a:rPr lang="en-GB" sz="1400" dirty="0"/>
              <a:t> das </a:t>
            </a:r>
            <a:r>
              <a:rPr lang="en-GB" sz="1400" dirty="0" err="1"/>
              <a:t>posições</a:t>
            </a:r>
            <a:r>
              <a:rPr lang="en-GB" sz="1400" dirty="0"/>
              <a:t> </a:t>
            </a:r>
            <a:r>
              <a:rPr lang="en-GB" sz="1400" dirty="0" err="1"/>
              <a:t>em</a:t>
            </a:r>
            <a:r>
              <a:rPr lang="en-GB" sz="1400" dirty="0"/>
              <a:t> documentos digitais;</a:t>
            </a:r>
          </a:p>
          <a:p>
            <a:pPr>
              <a:lnSpc>
                <a:spcPct val="100000"/>
              </a:lnSpc>
            </a:pPr>
            <a:r>
              <a:rPr lang="en-GB" sz="1400" dirty="0" err="1"/>
              <a:t>Alteração</a:t>
            </a:r>
            <a:r>
              <a:rPr lang="en-GB" sz="1400" dirty="0"/>
              <a:t> da </a:t>
            </a:r>
            <a:r>
              <a:rPr lang="en-GB" sz="1400" dirty="0" err="1"/>
              <a:t>tabela</a:t>
            </a:r>
            <a:r>
              <a:rPr lang="en-GB" sz="1400" dirty="0"/>
              <a:t> watermark da base de dados, com </a:t>
            </a:r>
            <a:r>
              <a:rPr lang="en-GB" sz="1400" dirty="0" err="1"/>
              <a:t>adição</a:t>
            </a:r>
            <a:r>
              <a:rPr lang="en-GB" sz="1400" dirty="0"/>
              <a:t> das </a:t>
            </a:r>
            <a:r>
              <a:rPr lang="en-GB" sz="1400" dirty="0" err="1"/>
              <a:t>posições</a:t>
            </a:r>
            <a:r>
              <a:rPr lang="en-GB" sz="1400" dirty="0"/>
              <a:t> dos </a:t>
            </a:r>
            <a:r>
              <a:rPr lang="en-GB" sz="1400" dirty="0" err="1"/>
              <a:t>códigos</a:t>
            </a:r>
            <a:r>
              <a:rPr lang="en-GB" sz="1400" dirty="0"/>
              <a:t> de barras 128 e 39;</a:t>
            </a:r>
          </a:p>
          <a:p>
            <a:pPr>
              <a:lnSpc>
                <a:spcPct val="100000"/>
              </a:lnSpc>
            </a:pPr>
            <a:r>
              <a:rPr lang="en-GB" sz="1400" dirty="0" err="1"/>
              <a:t>Criação</a:t>
            </a:r>
            <a:r>
              <a:rPr lang="en-GB" sz="1400" dirty="0"/>
              <a:t> da </a:t>
            </a:r>
            <a:r>
              <a:rPr lang="en-GB" sz="1400" dirty="0" err="1"/>
              <a:t>tabela</a:t>
            </a:r>
            <a:r>
              <a:rPr lang="en-GB" sz="1400" dirty="0"/>
              <a:t> </a:t>
            </a:r>
            <a:r>
              <a:rPr lang="en-GB" sz="1400" dirty="0" err="1"/>
              <a:t>dimensions_document</a:t>
            </a:r>
            <a:r>
              <a:rPr lang="en-GB" sz="1400" dirty="0"/>
              <a:t> para </a:t>
            </a:r>
            <a:r>
              <a:rPr lang="en-GB" sz="1400" dirty="0" err="1"/>
              <a:t>guardar</a:t>
            </a:r>
            <a:r>
              <a:rPr lang="en-GB" sz="1400" dirty="0"/>
              <a:t> </a:t>
            </a:r>
            <a:r>
              <a:rPr lang="en-GB" sz="1400" dirty="0" err="1"/>
              <a:t>dimensões</a:t>
            </a:r>
            <a:r>
              <a:rPr lang="en-GB" sz="1400" dirty="0"/>
              <a:t> do </a:t>
            </a:r>
            <a:r>
              <a:rPr lang="en-GB" sz="1400" dirty="0" err="1"/>
              <a:t>ficheiro</a:t>
            </a:r>
            <a:r>
              <a:rPr lang="en-GB" sz="1400" dirty="0"/>
              <a:t> original;</a:t>
            </a:r>
          </a:p>
          <a:p>
            <a:pPr>
              <a:lnSpc>
                <a:spcPct val="100000"/>
              </a:lnSpc>
            </a:pPr>
            <a:r>
              <a:rPr lang="en-GB" sz="1400" dirty="0" err="1"/>
              <a:t>Correção</a:t>
            </a:r>
            <a:r>
              <a:rPr lang="en-GB" sz="1400" dirty="0"/>
              <a:t> do documento </a:t>
            </a:r>
            <a:r>
              <a:rPr lang="en-GB" sz="1400" dirty="0" err="1"/>
              <a:t>torto</a:t>
            </a:r>
            <a:r>
              <a:rPr lang="en-GB" sz="1400" dirty="0"/>
              <a:t>, </a:t>
            </a:r>
            <a:r>
              <a:rPr lang="en-GB" sz="1400" dirty="0" err="1"/>
              <a:t>endireitando</a:t>
            </a:r>
            <a:r>
              <a:rPr lang="en-GB" sz="1400" dirty="0"/>
              <a:t>-o;</a:t>
            </a:r>
          </a:p>
          <a:p>
            <a:pPr>
              <a:lnSpc>
                <a:spcPct val="100000"/>
              </a:lnSpc>
            </a:pPr>
            <a:r>
              <a:rPr lang="en-GB" sz="1400" dirty="0" err="1"/>
              <a:t>Melhoramento</a:t>
            </a:r>
            <a:r>
              <a:rPr lang="en-GB" sz="1400" dirty="0"/>
              <a:t> da </a:t>
            </a:r>
            <a:r>
              <a:rPr lang="en-GB" sz="1400" dirty="0" err="1"/>
              <a:t>visualização</a:t>
            </a:r>
            <a:r>
              <a:rPr lang="en-GB" sz="1400" dirty="0"/>
              <a:t> da </a:t>
            </a:r>
            <a:r>
              <a:rPr lang="en-GB" sz="1400" dirty="0" err="1"/>
              <a:t>averiguação</a:t>
            </a:r>
            <a:r>
              <a:rPr lang="en-GB" sz="1400" dirty="0"/>
              <a:t> profunda da </a:t>
            </a:r>
            <a:r>
              <a:rPr lang="en-GB" sz="1400" dirty="0" err="1"/>
              <a:t>integridade</a:t>
            </a:r>
            <a:r>
              <a:rPr lang="en-GB" sz="1400" dirty="0"/>
              <a:t> do documento;</a:t>
            </a:r>
            <a:endParaRPr lang="pt-PT" sz="1400" dirty="0"/>
          </a:p>
        </p:txBody>
      </p:sp>
      <p:pic>
        <p:nvPicPr>
          <p:cNvPr id="4" name="Picture 3" descr="Graphical user interface, text, application&#10;&#10;Description automatically generated">
            <a:extLst>
              <a:ext uri="{FF2B5EF4-FFF2-40B4-BE49-F238E27FC236}">
                <a16:creationId xmlns:a16="http://schemas.microsoft.com/office/drawing/2014/main" id="{182EC05D-2935-B082-A06B-FC22AA9F62B8}"/>
              </a:ext>
            </a:extLst>
          </p:cNvPr>
          <p:cNvPicPr>
            <a:picLocks noChangeAspect="1"/>
          </p:cNvPicPr>
          <p:nvPr/>
        </p:nvPicPr>
        <p:blipFill>
          <a:blip r:embed="rId3"/>
          <a:stretch>
            <a:fillRect/>
          </a:stretch>
        </p:blipFill>
        <p:spPr>
          <a:xfrm>
            <a:off x="7527911" y="1788851"/>
            <a:ext cx="4113226" cy="3280298"/>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417391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29B86D49-1E63-85A4-5E97-A489810F03D0}"/>
              </a:ext>
            </a:extLst>
          </p:cNvPr>
          <p:cNvPicPr>
            <a:picLocks noChangeAspect="1"/>
          </p:cNvPicPr>
          <p:nvPr/>
        </p:nvPicPr>
        <p:blipFill>
          <a:blip r:embed="rId3"/>
          <a:stretch>
            <a:fillRect/>
          </a:stretch>
        </p:blipFill>
        <p:spPr>
          <a:xfrm>
            <a:off x="804205" y="377874"/>
            <a:ext cx="4414414" cy="6357347"/>
          </a:xfrm>
          <a:prstGeom prst="rect">
            <a:avLst/>
          </a:prstGeom>
          <a:ln>
            <a:solidFill>
              <a:schemeClr val="tx1"/>
            </a:solidFill>
          </a:ln>
        </p:spPr>
      </p:pic>
      <p:pic>
        <p:nvPicPr>
          <p:cNvPr id="5" name="Picture 4" descr="Text, letter&#10;&#10;Description automatically generated">
            <a:extLst>
              <a:ext uri="{FF2B5EF4-FFF2-40B4-BE49-F238E27FC236}">
                <a16:creationId xmlns:a16="http://schemas.microsoft.com/office/drawing/2014/main" id="{4DAD140B-3907-D06D-4C96-8352F31480A4}"/>
              </a:ext>
            </a:extLst>
          </p:cNvPr>
          <p:cNvPicPr>
            <a:picLocks noChangeAspect="1"/>
          </p:cNvPicPr>
          <p:nvPr/>
        </p:nvPicPr>
        <p:blipFill>
          <a:blip r:embed="rId4"/>
          <a:stretch>
            <a:fillRect/>
          </a:stretch>
        </p:blipFill>
        <p:spPr>
          <a:xfrm>
            <a:off x="6563075" y="377874"/>
            <a:ext cx="4493807" cy="6407990"/>
          </a:xfrm>
          <a:prstGeom prst="rect">
            <a:avLst/>
          </a:prstGeom>
          <a:ln>
            <a:solidFill>
              <a:schemeClr val="tx1"/>
            </a:solidFill>
          </a:ln>
        </p:spPr>
      </p:pic>
    </p:spTree>
    <p:extLst>
      <p:ext uri="{BB962C8B-B14F-4D97-AF65-F5344CB8AC3E}">
        <p14:creationId xmlns:p14="http://schemas.microsoft.com/office/powerpoint/2010/main" val="1673492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97B16056-CC04-6F17-3E9B-E31D21C7C7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980" y="166358"/>
            <a:ext cx="4644125" cy="6570412"/>
          </a:xfrm>
          <a:prstGeom prst="rect">
            <a:avLst/>
          </a:prstGeom>
          <a:noFill/>
          <a:ln>
            <a:solidFill>
              <a:schemeClr val="tx1"/>
            </a:solidFill>
          </a:ln>
        </p:spPr>
      </p:pic>
      <p:pic>
        <p:nvPicPr>
          <p:cNvPr id="8" name="Picture 7" descr="Chart, scatter chart&#10;&#10;Description automatically generated">
            <a:extLst>
              <a:ext uri="{FF2B5EF4-FFF2-40B4-BE49-F238E27FC236}">
                <a16:creationId xmlns:a16="http://schemas.microsoft.com/office/drawing/2014/main" id="{16A57046-9EBA-68B9-3C9B-ECA5E924B8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6137" y="166358"/>
            <a:ext cx="4644125" cy="6615540"/>
          </a:xfrm>
          <a:prstGeom prst="rect">
            <a:avLst/>
          </a:prstGeom>
          <a:noFill/>
          <a:ln>
            <a:solidFill>
              <a:schemeClr val="tx1"/>
            </a:solidFill>
          </a:ln>
        </p:spPr>
      </p:pic>
    </p:spTree>
    <p:extLst>
      <p:ext uri="{BB962C8B-B14F-4D97-AF65-F5344CB8AC3E}">
        <p14:creationId xmlns:p14="http://schemas.microsoft.com/office/powerpoint/2010/main" val="375981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F3651-E917-D4D4-09E6-F174900CB4D0}"/>
              </a:ext>
            </a:extLst>
          </p:cNvPr>
          <p:cNvSpPr>
            <a:spLocks noGrp="1"/>
          </p:cNvSpPr>
          <p:nvPr>
            <p:ph type="title"/>
          </p:nvPr>
        </p:nvSpPr>
        <p:spPr>
          <a:xfrm>
            <a:off x="550863" y="550800"/>
            <a:ext cx="7308850" cy="986400"/>
          </a:xfrm>
        </p:spPr>
        <p:txBody>
          <a:bodyPr wrap="square" anchor="ctr">
            <a:normAutofit/>
          </a:bodyPr>
          <a:lstStyle/>
          <a:p>
            <a:r>
              <a:rPr lang="pt-PT" dirty="0"/>
              <a:t>Robustez do Algoritmo</a:t>
            </a:r>
          </a:p>
        </p:txBody>
      </p:sp>
      <p:sp>
        <p:nvSpPr>
          <p:cNvPr id="30" name="Rectangle 29">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5EF77A5D-95F0-C261-F492-7868EFF60ADA}"/>
              </a:ext>
            </a:extLst>
          </p:cNvPr>
          <p:cNvGraphicFramePr>
            <a:graphicFrameLocks noGrp="1"/>
          </p:cNvGraphicFramePr>
          <p:nvPr>
            <p:ph idx="1"/>
            <p:extLst>
              <p:ext uri="{D42A27DB-BD31-4B8C-83A1-F6EECF244321}">
                <p14:modId xmlns:p14="http://schemas.microsoft.com/office/powerpoint/2010/main" val="2045841928"/>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43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FB0A8BAB-13A1-091E-0CF0-A5068DD4A1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78" y="166567"/>
            <a:ext cx="4592418" cy="6496991"/>
          </a:xfrm>
          <a:prstGeom prst="rect">
            <a:avLst/>
          </a:prstGeom>
          <a:noFill/>
          <a:ln>
            <a:solidFill>
              <a:schemeClr val="tx1"/>
            </a:solidFill>
          </a:ln>
        </p:spPr>
      </p:pic>
      <p:pic>
        <p:nvPicPr>
          <p:cNvPr id="8" name="Picture 7" descr="Graphical user interface, application&#10;&#10;Description automatically generated">
            <a:extLst>
              <a:ext uri="{FF2B5EF4-FFF2-40B4-BE49-F238E27FC236}">
                <a16:creationId xmlns:a16="http://schemas.microsoft.com/office/drawing/2014/main" id="{183B28E4-6E8F-6265-0B74-11753E40DE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6978" y="166566"/>
            <a:ext cx="4592985" cy="6496991"/>
          </a:xfrm>
          <a:prstGeom prst="rect">
            <a:avLst/>
          </a:prstGeom>
          <a:noFill/>
          <a:ln>
            <a:solidFill>
              <a:schemeClr val="tx1"/>
            </a:solidFill>
          </a:ln>
        </p:spPr>
      </p:pic>
    </p:spTree>
    <p:extLst>
      <p:ext uri="{BB962C8B-B14F-4D97-AF65-F5344CB8AC3E}">
        <p14:creationId xmlns:p14="http://schemas.microsoft.com/office/powerpoint/2010/main" val="74234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DCF42E-0B8F-383C-1EB6-1018260D8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6" y="261444"/>
            <a:ext cx="4563357" cy="6335111"/>
          </a:xfrm>
          <a:prstGeom prst="rect">
            <a:avLst/>
          </a:prstGeom>
          <a:noFill/>
          <a:ln>
            <a:solidFill>
              <a:schemeClr val="tx1"/>
            </a:solidFill>
          </a:ln>
        </p:spPr>
      </p:pic>
      <p:pic>
        <p:nvPicPr>
          <p:cNvPr id="7" name="Picture 6">
            <a:extLst>
              <a:ext uri="{FF2B5EF4-FFF2-40B4-BE49-F238E27FC236}">
                <a16:creationId xmlns:a16="http://schemas.microsoft.com/office/drawing/2014/main" id="{EA4A1443-D184-29B7-5118-7892010F34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1711" y="327133"/>
            <a:ext cx="4462238" cy="6308702"/>
          </a:xfrm>
          <a:prstGeom prst="rect">
            <a:avLst/>
          </a:prstGeom>
          <a:noFill/>
          <a:ln>
            <a:solidFill>
              <a:schemeClr val="tx1"/>
            </a:solidFill>
          </a:ln>
        </p:spPr>
      </p:pic>
      <p:sp>
        <p:nvSpPr>
          <p:cNvPr id="8" name="Rectangle 7">
            <a:extLst>
              <a:ext uri="{FF2B5EF4-FFF2-40B4-BE49-F238E27FC236}">
                <a16:creationId xmlns:a16="http://schemas.microsoft.com/office/drawing/2014/main" id="{2325A369-96E4-4391-0630-21F4DDB50ED1}"/>
              </a:ext>
            </a:extLst>
          </p:cNvPr>
          <p:cNvSpPr/>
          <p:nvPr/>
        </p:nvSpPr>
        <p:spPr>
          <a:xfrm>
            <a:off x="6839082" y="1840232"/>
            <a:ext cx="426720" cy="1295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96134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EE18F-9D6B-2CBE-079A-2CD1E393A8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7" y="261444"/>
            <a:ext cx="4409286" cy="6335111"/>
          </a:xfrm>
          <a:prstGeom prst="rect">
            <a:avLst/>
          </a:prstGeom>
          <a:noFill/>
          <a:ln>
            <a:solidFill>
              <a:schemeClr val="tx1"/>
            </a:solidFill>
          </a:ln>
        </p:spPr>
      </p:pic>
      <p:pic>
        <p:nvPicPr>
          <p:cNvPr id="5" name="Picture 4">
            <a:extLst>
              <a:ext uri="{FF2B5EF4-FFF2-40B4-BE49-F238E27FC236}">
                <a16:creationId xmlns:a16="http://schemas.microsoft.com/office/drawing/2014/main" id="{72FE8178-63AD-7AA2-CCC9-E434818EE0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483" y="261444"/>
            <a:ext cx="4780469" cy="6335111"/>
          </a:xfrm>
          <a:prstGeom prst="rect">
            <a:avLst/>
          </a:prstGeom>
          <a:noFill/>
          <a:ln>
            <a:solidFill>
              <a:schemeClr val="tx1"/>
            </a:solidFill>
          </a:ln>
        </p:spPr>
      </p:pic>
      <p:sp>
        <p:nvSpPr>
          <p:cNvPr id="6" name="Rectangle 5">
            <a:extLst>
              <a:ext uri="{FF2B5EF4-FFF2-40B4-BE49-F238E27FC236}">
                <a16:creationId xmlns:a16="http://schemas.microsoft.com/office/drawing/2014/main" id="{BDF4D43D-2B56-E7E1-9530-A3AE06466BE1}"/>
              </a:ext>
            </a:extLst>
          </p:cNvPr>
          <p:cNvSpPr/>
          <p:nvPr/>
        </p:nvSpPr>
        <p:spPr>
          <a:xfrm>
            <a:off x="5899718" y="2279955"/>
            <a:ext cx="3654185" cy="263548"/>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254674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475A6-96D3-AC46-8C02-B6672CC2C425}"/>
              </a:ext>
            </a:extLst>
          </p:cNvPr>
          <p:cNvSpPr>
            <a:spLocks noGrp="1"/>
          </p:cNvSpPr>
          <p:nvPr>
            <p:ph type="title"/>
          </p:nvPr>
        </p:nvSpPr>
        <p:spPr>
          <a:xfrm>
            <a:off x="550863" y="1520825"/>
            <a:ext cx="4535487" cy="3779838"/>
          </a:xfrm>
        </p:spPr>
        <p:txBody>
          <a:bodyPr anchor="ctr">
            <a:normAutofit/>
          </a:bodyPr>
          <a:lstStyle/>
          <a:p>
            <a:r>
              <a:rPr lang="pt-PT" sz="6400"/>
              <a:t>Objetivos</a:t>
            </a:r>
          </a:p>
        </p:txBody>
      </p:sp>
      <p:graphicFrame>
        <p:nvGraphicFramePr>
          <p:cNvPr id="5" name="Content Placeholder 2">
            <a:extLst>
              <a:ext uri="{FF2B5EF4-FFF2-40B4-BE49-F238E27FC236}">
                <a16:creationId xmlns:a16="http://schemas.microsoft.com/office/drawing/2014/main" id="{D1D67E74-3A20-E95B-ADC6-0DDDC483C457}"/>
              </a:ext>
            </a:extLst>
          </p:cNvPr>
          <p:cNvGraphicFramePr>
            <a:graphicFrameLocks noGrp="1"/>
          </p:cNvGraphicFramePr>
          <p:nvPr>
            <p:ph idx="1"/>
            <p:extLst>
              <p:ext uri="{D42A27DB-BD31-4B8C-83A1-F6EECF244321}">
                <p14:modId xmlns:p14="http://schemas.microsoft.com/office/powerpoint/2010/main" val="380811681"/>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729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1EDFF-C935-20A3-CB1B-3700B8AAFF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07" y="261444"/>
            <a:ext cx="4398776" cy="6335111"/>
          </a:xfrm>
          <a:prstGeom prst="rect">
            <a:avLst/>
          </a:prstGeom>
          <a:noFill/>
          <a:ln>
            <a:solidFill>
              <a:schemeClr val="tx1"/>
            </a:solidFill>
          </a:ln>
        </p:spPr>
      </p:pic>
      <p:pic>
        <p:nvPicPr>
          <p:cNvPr id="6" name="Picture 5">
            <a:extLst>
              <a:ext uri="{FF2B5EF4-FFF2-40B4-BE49-F238E27FC236}">
                <a16:creationId xmlns:a16="http://schemas.microsoft.com/office/drawing/2014/main" id="{6C961B2C-F099-4E90-A4A4-C9A3490807B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9831" y="282588"/>
            <a:ext cx="4514390" cy="6384263"/>
          </a:xfrm>
          <a:prstGeom prst="rect">
            <a:avLst/>
          </a:prstGeom>
          <a:noFill/>
          <a:ln>
            <a:solidFill>
              <a:schemeClr val="tx1"/>
            </a:solidFill>
          </a:ln>
        </p:spPr>
      </p:pic>
      <p:sp>
        <p:nvSpPr>
          <p:cNvPr id="7" name="Rectangle 6">
            <a:extLst>
              <a:ext uri="{FF2B5EF4-FFF2-40B4-BE49-F238E27FC236}">
                <a16:creationId xmlns:a16="http://schemas.microsoft.com/office/drawing/2014/main" id="{862B9007-6D38-0522-A85E-57D3B3527E94}"/>
              </a:ext>
            </a:extLst>
          </p:cNvPr>
          <p:cNvSpPr/>
          <p:nvPr/>
        </p:nvSpPr>
        <p:spPr>
          <a:xfrm>
            <a:off x="5899718" y="1610492"/>
            <a:ext cx="3711991" cy="9218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8" name="Straight Arrow Connector 7">
            <a:extLst>
              <a:ext uri="{FF2B5EF4-FFF2-40B4-BE49-F238E27FC236}">
                <a16:creationId xmlns:a16="http://schemas.microsoft.com/office/drawing/2014/main" id="{FA15DE29-489A-5C25-FF58-948D5C884A45}"/>
              </a:ext>
            </a:extLst>
          </p:cNvPr>
          <p:cNvCxnSpPr/>
          <p:nvPr/>
        </p:nvCxnSpPr>
        <p:spPr>
          <a:xfrm>
            <a:off x="9715850" y="1610492"/>
            <a:ext cx="0" cy="34861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18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88A4-B964-2479-C3F3-86DB60432C5F}"/>
              </a:ext>
            </a:extLst>
          </p:cNvPr>
          <p:cNvSpPr>
            <a:spLocks noGrp="1"/>
          </p:cNvSpPr>
          <p:nvPr>
            <p:ph type="title"/>
          </p:nvPr>
        </p:nvSpPr>
        <p:spPr/>
        <p:txBody>
          <a:bodyPr/>
          <a:lstStyle/>
          <a:p>
            <a:r>
              <a:rPr lang="en-GB" dirty="0" err="1"/>
              <a:t>Conclusão</a:t>
            </a:r>
            <a:endParaRPr lang="pt-PT" dirty="0"/>
          </a:p>
        </p:txBody>
      </p:sp>
      <p:sp>
        <p:nvSpPr>
          <p:cNvPr id="3" name="Content Placeholder 2">
            <a:extLst>
              <a:ext uri="{FF2B5EF4-FFF2-40B4-BE49-F238E27FC236}">
                <a16:creationId xmlns:a16="http://schemas.microsoft.com/office/drawing/2014/main" id="{5852E45F-929C-3A73-D3C0-892D78AA9CFF}"/>
              </a:ext>
            </a:extLst>
          </p:cNvPr>
          <p:cNvSpPr>
            <a:spLocks noGrp="1"/>
          </p:cNvSpPr>
          <p:nvPr>
            <p:ph idx="1"/>
          </p:nvPr>
        </p:nvSpPr>
        <p:spPr/>
        <p:txBody>
          <a:bodyPr/>
          <a:lstStyle/>
          <a:p>
            <a:r>
              <a:rPr lang="en-GB" dirty="0" err="1"/>
              <a:t>Intuito</a:t>
            </a:r>
            <a:r>
              <a:rPr lang="en-GB" dirty="0"/>
              <a:t> da </a:t>
            </a:r>
            <a:r>
              <a:rPr lang="en-GB" dirty="0" err="1"/>
              <a:t>dissertação</a:t>
            </a:r>
            <a:r>
              <a:rPr lang="en-GB" dirty="0"/>
              <a:t>;</a:t>
            </a:r>
          </a:p>
          <a:p>
            <a:pPr lvl="1"/>
            <a:r>
              <a:rPr lang="en-GB" dirty="0"/>
              <a:t>Validar documentos </a:t>
            </a:r>
            <a:r>
              <a:rPr lang="en-GB" dirty="0" err="1"/>
              <a:t>impressos</a:t>
            </a:r>
            <a:endParaRPr lang="en-GB" dirty="0"/>
          </a:p>
          <a:p>
            <a:r>
              <a:rPr lang="en-GB" dirty="0" err="1"/>
              <a:t>Método</a:t>
            </a:r>
            <a:r>
              <a:rPr lang="en-GB" dirty="0"/>
              <a:t> </a:t>
            </a:r>
            <a:r>
              <a:rPr lang="en-GB" dirty="0" err="1"/>
              <a:t>inicial</a:t>
            </a:r>
            <a:r>
              <a:rPr lang="en-GB" dirty="0"/>
              <a:t>;</a:t>
            </a:r>
          </a:p>
          <a:p>
            <a:pPr lvl="1"/>
            <a:r>
              <a:rPr lang="en-GB" dirty="0"/>
              <a:t>Marca de água textual;  </a:t>
            </a:r>
          </a:p>
          <a:p>
            <a:pPr lvl="1"/>
            <a:r>
              <a:rPr lang="en-GB" dirty="0"/>
              <a:t>QR Code</a:t>
            </a:r>
          </a:p>
          <a:p>
            <a:r>
              <a:rPr lang="en-GB" dirty="0" err="1"/>
              <a:t>Solução</a:t>
            </a:r>
            <a:r>
              <a:rPr lang="en-GB" dirty="0"/>
              <a:t> final;</a:t>
            </a:r>
          </a:p>
          <a:p>
            <a:endParaRPr lang="en-GB" dirty="0"/>
          </a:p>
          <a:p>
            <a:pPr lvl="1"/>
            <a:endParaRPr lang="pt-PT" dirty="0"/>
          </a:p>
        </p:txBody>
      </p:sp>
    </p:spTree>
    <p:extLst>
      <p:ext uri="{BB962C8B-B14F-4D97-AF65-F5344CB8AC3E}">
        <p14:creationId xmlns:p14="http://schemas.microsoft.com/office/powerpoint/2010/main" val="3199873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2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10A14-9629-D401-B505-7ADD16F74AF7}"/>
              </a:ext>
            </a:extLst>
          </p:cNvPr>
          <p:cNvSpPr>
            <a:spLocks noGrp="1"/>
          </p:cNvSpPr>
          <p:nvPr>
            <p:ph type="title"/>
          </p:nvPr>
        </p:nvSpPr>
        <p:spPr>
          <a:xfrm>
            <a:off x="365919" y="138074"/>
            <a:ext cx="10138530" cy="2081019"/>
          </a:xfrm>
        </p:spPr>
        <p:txBody>
          <a:bodyPr anchor="ctr">
            <a:normAutofit/>
          </a:bodyPr>
          <a:lstStyle/>
          <a:p>
            <a:r>
              <a:rPr lang="pt-PT" sz="6400" dirty="0"/>
              <a:t>Futuro Trabalho</a:t>
            </a:r>
          </a:p>
        </p:txBody>
      </p:sp>
      <p:graphicFrame>
        <p:nvGraphicFramePr>
          <p:cNvPr id="24" name="Content Placeholder 2">
            <a:extLst>
              <a:ext uri="{FF2B5EF4-FFF2-40B4-BE49-F238E27FC236}">
                <a16:creationId xmlns:a16="http://schemas.microsoft.com/office/drawing/2014/main" id="{13E4727B-9918-D220-30F2-66F07492DD95}"/>
              </a:ext>
            </a:extLst>
          </p:cNvPr>
          <p:cNvGraphicFramePr>
            <a:graphicFrameLocks noGrp="1"/>
          </p:cNvGraphicFramePr>
          <p:nvPr>
            <p:ph idx="1"/>
            <p:extLst>
              <p:ext uri="{D42A27DB-BD31-4B8C-83A1-F6EECF244321}">
                <p14:modId xmlns:p14="http://schemas.microsoft.com/office/powerpoint/2010/main" val="1413939623"/>
              </p:ext>
            </p:extLst>
          </p:nvPr>
        </p:nvGraphicFramePr>
        <p:xfrm>
          <a:off x="974104" y="2122991"/>
          <a:ext cx="9896264" cy="3951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85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s de interrogação preto 3D com uma marca de interrogação amarela">
            <a:extLst>
              <a:ext uri="{FF2B5EF4-FFF2-40B4-BE49-F238E27FC236}">
                <a16:creationId xmlns:a16="http://schemas.microsoft.com/office/drawing/2014/main" id="{9AF8C483-F473-A5F0-DC95-43273840A262}"/>
              </a:ext>
            </a:extLst>
          </p:cNvPr>
          <p:cNvPicPr>
            <a:picLocks noChangeAspect="1"/>
          </p:cNvPicPr>
          <p:nvPr/>
        </p:nvPicPr>
        <p:blipFill rotWithShape="1">
          <a:blip r:embed="rId3"/>
          <a:srcRect l="28990" r="6122" b="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43E3C-BAA2-5162-5119-FCC91A2663C7}"/>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Questões?</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22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D4A12-9E3C-5435-E652-98C819236DCF}"/>
              </a:ext>
            </a:extLst>
          </p:cNvPr>
          <p:cNvSpPr>
            <a:spLocks noGrp="1"/>
          </p:cNvSpPr>
          <p:nvPr>
            <p:ph type="title"/>
          </p:nvPr>
        </p:nvSpPr>
        <p:spPr>
          <a:xfrm>
            <a:off x="550863" y="550800"/>
            <a:ext cx="7308850" cy="986400"/>
          </a:xfrm>
        </p:spPr>
        <p:txBody>
          <a:bodyPr wrap="square" anchor="ctr">
            <a:normAutofit/>
          </a:bodyPr>
          <a:lstStyle/>
          <a:p>
            <a:r>
              <a:rPr lang="pt-PT" dirty="0"/>
              <a:t>Estado da Arte</a:t>
            </a:r>
          </a:p>
        </p:txBody>
      </p:sp>
      <p:sp>
        <p:nvSpPr>
          <p:cNvPr id="14"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74DB55AD-98A6-4FBE-8C98-10C8A7277D35}"/>
              </a:ext>
            </a:extLst>
          </p:cNvPr>
          <p:cNvGraphicFramePr>
            <a:graphicFrameLocks noGrp="1"/>
          </p:cNvGraphicFramePr>
          <p:nvPr>
            <p:ph idx="1"/>
            <p:extLst>
              <p:ext uri="{D42A27DB-BD31-4B8C-83A1-F6EECF244321}">
                <p14:modId xmlns:p14="http://schemas.microsoft.com/office/powerpoint/2010/main" val="3555007014"/>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82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D577-8AA6-919C-1C28-75B565BDA5FE}"/>
              </a:ext>
            </a:extLst>
          </p:cNvPr>
          <p:cNvSpPr>
            <a:spLocks noGrp="1"/>
          </p:cNvSpPr>
          <p:nvPr>
            <p:ph type="title"/>
          </p:nvPr>
        </p:nvSpPr>
        <p:spPr/>
        <p:txBody>
          <a:bodyPr/>
          <a:lstStyle/>
          <a:p>
            <a:r>
              <a:rPr lang="pt-PT" dirty="0"/>
              <a:t>Lista código de barras </a:t>
            </a:r>
          </a:p>
        </p:txBody>
      </p:sp>
      <p:graphicFrame>
        <p:nvGraphicFramePr>
          <p:cNvPr id="4" name="Table 4">
            <a:extLst>
              <a:ext uri="{FF2B5EF4-FFF2-40B4-BE49-F238E27FC236}">
                <a16:creationId xmlns:a16="http://schemas.microsoft.com/office/drawing/2014/main" id="{34A4CDBB-2EF0-D0D7-8DE9-34A7D0DCA9ED}"/>
              </a:ext>
            </a:extLst>
          </p:cNvPr>
          <p:cNvGraphicFramePr>
            <a:graphicFrameLocks noGrp="1"/>
          </p:cNvGraphicFramePr>
          <p:nvPr>
            <p:ph idx="1"/>
            <p:extLst>
              <p:ext uri="{D42A27DB-BD31-4B8C-83A1-F6EECF244321}">
                <p14:modId xmlns:p14="http://schemas.microsoft.com/office/powerpoint/2010/main" val="3521741032"/>
              </p:ext>
            </p:extLst>
          </p:nvPr>
        </p:nvGraphicFramePr>
        <p:xfrm>
          <a:off x="549538" y="1674443"/>
          <a:ext cx="8872220" cy="4687468"/>
        </p:xfrm>
        <a:graphic>
          <a:graphicData uri="http://schemas.openxmlformats.org/drawingml/2006/table">
            <a:tbl>
              <a:tblPr firstRow="1" bandRow="1">
                <a:tableStyleId>{5C22544A-7EE6-4342-B048-85BDC9FD1C3A}</a:tableStyleId>
              </a:tblPr>
              <a:tblGrid>
                <a:gridCol w="2218055">
                  <a:extLst>
                    <a:ext uri="{9D8B030D-6E8A-4147-A177-3AD203B41FA5}">
                      <a16:colId xmlns:a16="http://schemas.microsoft.com/office/drawing/2014/main" val="2193360152"/>
                    </a:ext>
                  </a:extLst>
                </a:gridCol>
                <a:gridCol w="2218055">
                  <a:extLst>
                    <a:ext uri="{9D8B030D-6E8A-4147-A177-3AD203B41FA5}">
                      <a16:colId xmlns:a16="http://schemas.microsoft.com/office/drawing/2014/main" val="3659543812"/>
                    </a:ext>
                  </a:extLst>
                </a:gridCol>
                <a:gridCol w="2218055">
                  <a:extLst>
                    <a:ext uri="{9D8B030D-6E8A-4147-A177-3AD203B41FA5}">
                      <a16:colId xmlns:a16="http://schemas.microsoft.com/office/drawing/2014/main" val="1500954037"/>
                    </a:ext>
                  </a:extLst>
                </a:gridCol>
                <a:gridCol w="2218055">
                  <a:extLst>
                    <a:ext uri="{9D8B030D-6E8A-4147-A177-3AD203B41FA5}">
                      <a16:colId xmlns:a16="http://schemas.microsoft.com/office/drawing/2014/main" val="523501533"/>
                    </a:ext>
                  </a:extLst>
                </a:gridCol>
              </a:tblGrid>
              <a:tr h="370840">
                <a:tc>
                  <a:txBody>
                    <a:bodyPr/>
                    <a:lstStyle/>
                    <a:p>
                      <a:r>
                        <a:rPr lang="pt-PT" dirty="0"/>
                        <a:t>Nome</a:t>
                      </a:r>
                    </a:p>
                  </a:txBody>
                  <a:tcPr/>
                </a:tc>
                <a:tc>
                  <a:txBody>
                    <a:bodyPr/>
                    <a:lstStyle/>
                    <a:p>
                      <a:r>
                        <a:rPr lang="pt-PT" dirty="0"/>
                        <a:t>Imagem</a:t>
                      </a:r>
                    </a:p>
                  </a:txBody>
                  <a:tcPr/>
                </a:tc>
                <a:tc>
                  <a:txBody>
                    <a:bodyPr/>
                    <a:lstStyle/>
                    <a:p>
                      <a:r>
                        <a:rPr lang="pt-PT" dirty="0"/>
                        <a:t>Fixo/Variável</a:t>
                      </a:r>
                    </a:p>
                  </a:txBody>
                  <a:tcPr/>
                </a:tc>
                <a:tc>
                  <a:txBody>
                    <a:bodyPr/>
                    <a:lstStyle/>
                    <a:p>
                      <a:r>
                        <a:rPr lang="pt-PT" dirty="0"/>
                        <a:t>Uso</a:t>
                      </a:r>
                    </a:p>
                  </a:txBody>
                  <a:tcPr/>
                </a:tc>
                <a:extLst>
                  <a:ext uri="{0D108BD9-81ED-4DB2-BD59-A6C34878D82A}">
                    <a16:rowId xmlns:a16="http://schemas.microsoft.com/office/drawing/2014/main" val="549099242"/>
                  </a:ext>
                </a:extLst>
              </a:tr>
              <a:tr h="826956">
                <a:tc>
                  <a:txBody>
                    <a:bodyPr/>
                    <a:lstStyle/>
                    <a:p>
                      <a:pPr algn="ctr"/>
                      <a:r>
                        <a:rPr lang="pt-PT" dirty="0" err="1"/>
                        <a:t>PostCode</a:t>
                      </a:r>
                      <a:r>
                        <a:rPr lang="pt-PT" dirty="0"/>
                        <a:t> </a:t>
                      </a:r>
                      <a:r>
                        <a:rPr lang="pt-PT" dirty="0" err="1"/>
                        <a:t>Australia</a:t>
                      </a:r>
                      <a:endParaRPr lang="pt-PT" dirty="0"/>
                    </a:p>
                  </a:txBody>
                  <a:tcPr/>
                </a:tc>
                <a:tc>
                  <a:txBody>
                    <a:bodyPr/>
                    <a:lstStyle/>
                    <a:p>
                      <a:pPr algn="ctr"/>
                      <a:endParaRPr lang="pt-PT" dirty="0"/>
                    </a:p>
                  </a:txBody>
                  <a:tcPr/>
                </a:tc>
                <a:tc>
                  <a:txBody>
                    <a:bodyPr/>
                    <a:lstStyle/>
                    <a:p>
                      <a:pPr algn="ctr"/>
                      <a:r>
                        <a:rPr lang="pt-PT" dirty="0"/>
                        <a:t>Fixo</a:t>
                      </a:r>
                    </a:p>
                  </a:txBody>
                  <a:tcPr/>
                </a:tc>
                <a:tc>
                  <a:txBody>
                    <a:bodyPr/>
                    <a:lstStyle/>
                    <a:p>
                      <a:pPr algn="ctr"/>
                      <a:r>
                        <a:rPr lang="pt-PT" dirty="0"/>
                        <a:t>Correios Austrália</a:t>
                      </a:r>
                    </a:p>
                  </a:txBody>
                  <a:tcPr/>
                </a:tc>
                <a:extLst>
                  <a:ext uri="{0D108BD9-81ED-4DB2-BD59-A6C34878D82A}">
                    <a16:rowId xmlns:a16="http://schemas.microsoft.com/office/drawing/2014/main" val="963747726"/>
                  </a:ext>
                </a:extLst>
              </a:tr>
              <a:tr h="599089">
                <a:tc>
                  <a:txBody>
                    <a:bodyPr/>
                    <a:lstStyle/>
                    <a:p>
                      <a:pPr algn="ctr"/>
                      <a:r>
                        <a:rPr lang="pt-PT" dirty="0" err="1"/>
                        <a:t>CodaBar</a:t>
                      </a:r>
                      <a:endParaRPr lang="pt-PT" dirty="0"/>
                    </a:p>
                  </a:txBody>
                  <a:tcPr/>
                </a:tc>
                <a:tc>
                  <a:txBody>
                    <a:bodyPr/>
                    <a:lstStyle/>
                    <a:p>
                      <a:pPr algn="ctr"/>
                      <a:endParaRPr lang="pt-PT"/>
                    </a:p>
                  </a:txBody>
                  <a:tcPr/>
                </a:tc>
                <a:tc>
                  <a:txBody>
                    <a:bodyPr/>
                    <a:lstStyle/>
                    <a:p>
                      <a:pPr algn="ctr"/>
                      <a:r>
                        <a:rPr lang="pt-PT" dirty="0"/>
                        <a:t>Fixo</a:t>
                      </a:r>
                    </a:p>
                  </a:txBody>
                  <a:tcPr/>
                </a:tc>
                <a:tc>
                  <a:txBody>
                    <a:bodyPr/>
                    <a:lstStyle/>
                    <a:p>
                      <a:pPr algn="ctr"/>
                      <a:r>
                        <a:rPr lang="pt-PT" dirty="0"/>
                        <a:t>Librarias</a:t>
                      </a:r>
                    </a:p>
                  </a:txBody>
                  <a:tcPr/>
                </a:tc>
                <a:extLst>
                  <a:ext uri="{0D108BD9-81ED-4DB2-BD59-A6C34878D82A}">
                    <a16:rowId xmlns:a16="http://schemas.microsoft.com/office/drawing/2014/main" val="3414872793"/>
                  </a:ext>
                </a:extLst>
              </a:tr>
              <a:tr h="578069">
                <a:tc>
                  <a:txBody>
                    <a:bodyPr/>
                    <a:lstStyle/>
                    <a:p>
                      <a:pPr algn="ctr"/>
                      <a:r>
                        <a:rPr lang="pt-PT" dirty="0"/>
                        <a:t>Code 25</a:t>
                      </a:r>
                    </a:p>
                  </a:txBody>
                  <a:tcPr/>
                </a:tc>
                <a:tc>
                  <a:txBody>
                    <a:bodyPr/>
                    <a:lstStyle/>
                    <a:p>
                      <a:pPr algn="ctr"/>
                      <a:endParaRPr lang="pt-PT" dirty="0"/>
                    </a:p>
                  </a:txBody>
                  <a:tcPr/>
                </a:tc>
                <a:tc>
                  <a:txBody>
                    <a:bodyPr/>
                    <a:lstStyle/>
                    <a:p>
                      <a:pPr algn="ctr"/>
                      <a:r>
                        <a:rPr lang="pt-PT" dirty="0"/>
                        <a:t>Variável</a:t>
                      </a:r>
                    </a:p>
                  </a:txBody>
                  <a:tcPr/>
                </a:tc>
                <a:tc>
                  <a:txBody>
                    <a:bodyPr/>
                    <a:lstStyle/>
                    <a:p>
                      <a:pPr algn="ctr"/>
                      <a:r>
                        <a:rPr lang="pt-PT" dirty="0"/>
                        <a:t>Librarias</a:t>
                      </a:r>
                    </a:p>
                  </a:txBody>
                  <a:tcPr/>
                </a:tc>
                <a:extLst>
                  <a:ext uri="{0D108BD9-81ED-4DB2-BD59-A6C34878D82A}">
                    <a16:rowId xmlns:a16="http://schemas.microsoft.com/office/drawing/2014/main" val="3988055034"/>
                  </a:ext>
                </a:extLst>
              </a:tr>
              <a:tr h="543624">
                <a:tc>
                  <a:txBody>
                    <a:bodyPr/>
                    <a:lstStyle/>
                    <a:p>
                      <a:pPr algn="ctr"/>
                      <a:r>
                        <a:rPr lang="pt-PT" dirty="0"/>
                        <a:t>Code 39</a:t>
                      </a:r>
                    </a:p>
                  </a:txBody>
                  <a:tcPr/>
                </a:tc>
                <a:tc>
                  <a:txBody>
                    <a:bodyPr/>
                    <a:lstStyle/>
                    <a:p>
                      <a:pPr algn="ctr"/>
                      <a:endParaRPr lang="pt-PT" dirty="0"/>
                    </a:p>
                  </a:txBody>
                  <a:tcPr/>
                </a:tc>
                <a:tc>
                  <a:txBody>
                    <a:bodyPr/>
                    <a:lstStyle/>
                    <a:p>
                      <a:pPr algn="ctr"/>
                      <a:r>
                        <a:rPr lang="pt-PT" dirty="0"/>
                        <a:t>Fixo</a:t>
                      </a:r>
                    </a:p>
                  </a:txBody>
                  <a:tcPr/>
                </a:tc>
                <a:tc>
                  <a:txBody>
                    <a:bodyPr/>
                    <a:lstStyle/>
                    <a:p>
                      <a:pPr algn="ctr"/>
                      <a:r>
                        <a:rPr lang="pt-PT" dirty="0"/>
                        <a:t>Vários</a:t>
                      </a:r>
                    </a:p>
                  </a:txBody>
                  <a:tcPr/>
                </a:tc>
                <a:extLst>
                  <a:ext uri="{0D108BD9-81ED-4DB2-BD59-A6C34878D82A}">
                    <a16:rowId xmlns:a16="http://schemas.microsoft.com/office/drawing/2014/main" val="1454727822"/>
                  </a:ext>
                </a:extLst>
              </a:tr>
              <a:tr h="469987">
                <a:tc>
                  <a:txBody>
                    <a:bodyPr/>
                    <a:lstStyle/>
                    <a:p>
                      <a:pPr algn="ctr"/>
                      <a:r>
                        <a:rPr lang="pt-PT" dirty="0"/>
                        <a:t>Code 128</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Várias</a:t>
                      </a:r>
                    </a:p>
                  </a:txBody>
                  <a:tcPr/>
                </a:tc>
                <a:extLst>
                  <a:ext uri="{0D108BD9-81ED-4DB2-BD59-A6C34878D82A}">
                    <a16:rowId xmlns:a16="http://schemas.microsoft.com/office/drawing/2014/main" val="4145915792"/>
                  </a:ext>
                </a:extLst>
              </a:tr>
              <a:tr h="656196">
                <a:tc>
                  <a:txBody>
                    <a:bodyPr/>
                    <a:lstStyle/>
                    <a:p>
                      <a:pPr algn="ctr"/>
                      <a:r>
                        <a:rPr lang="pt-PT" dirty="0"/>
                        <a:t>EAN 8</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Retalho</a:t>
                      </a:r>
                    </a:p>
                  </a:txBody>
                  <a:tcPr/>
                </a:tc>
                <a:extLst>
                  <a:ext uri="{0D108BD9-81ED-4DB2-BD59-A6C34878D82A}">
                    <a16:rowId xmlns:a16="http://schemas.microsoft.com/office/drawing/2014/main" val="4056420064"/>
                  </a:ext>
                </a:extLst>
              </a:tr>
              <a:tr h="642707">
                <a:tc>
                  <a:txBody>
                    <a:bodyPr/>
                    <a:lstStyle/>
                    <a:p>
                      <a:pPr algn="ctr"/>
                      <a:r>
                        <a:rPr lang="pt-PT" dirty="0"/>
                        <a:t>Code 49</a:t>
                      </a:r>
                    </a:p>
                  </a:txBody>
                  <a:tcPr/>
                </a:tc>
                <a:tc>
                  <a:txBody>
                    <a:bodyPr/>
                    <a:lstStyle/>
                    <a:p>
                      <a:pPr algn="ctr"/>
                      <a:endParaRPr lang="pt-PT"/>
                    </a:p>
                  </a:txBody>
                  <a:tcPr/>
                </a:tc>
                <a:tc>
                  <a:txBody>
                    <a:bodyPr/>
                    <a:lstStyle/>
                    <a:p>
                      <a:pPr algn="ctr"/>
                      <a:r>
                        <a:rPr lang="pt-PT" dirty="0"/>
                        <a:t>Variável</a:t>
                      </a:r>
                    </a:p>
                  </a:txBody>
                  <a:tcPr/>
                </a:tc>
                <a:tc>
                  <a:txBody>
                    <a:bodyPr/>
                    <a:lstStyle/>
                    <a:p>
                      <a:pPr algn="ctr"/>
                      <a:r>
                        <a:rPr lang="pt-PT" dirty="0"/>
                        <a:t>Vários</a:t>
                      </a:r>
                    </a:p>
                  </a:txBody>
                  <a:tcPr/>
                </a:tc>
                <a:extLst>
                  <a:ext uri="{0D108BD9-81ED-4DB2-BD59-A6C34878D82A}">
                    <a16:rowId xmlns:a16="http://schemas.microsoft.com/office/drawing/2014/main" val="1027371481"/>
                  </a:ext>
                </a:extLst>
              </a:tr>
            </a:tbl>
          </a:graphicData>
        </a:graphic>
      </p:graphicFrame>
      <p:pic>
        <p:nvPicPr>
          <p:cNvPr id="5" name="Picture 4">
            <a:extLst>
              <a:ext uri="{FF2B5EF4-FFF2-40B4-BE49-F238E27FC236}">
                <a16:creationId xmlns:a16="http://schemas.microsoft.com/office/drawing/2014/main" id="{CD6319A5-30F9-A967-CC47-6951B92760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4171" y="2142212"/>
            <a:ext cx="1808901" cy="697383"/>
          </a:xfrm>
          <a:prstGeom prst="rect">
            <a:avLst/>
          </a:prstGeom>
          <a:noFill/>
          <a:ln>
            <a:noFill/>
          </a:ln>
        </p:spPr>
      </p:pic>
      <p:pic>
        <p:nvPicPr>
          <p:cNvPr id="6" name="Picture 5">
            <a:extLst>
              <a:ext uri="{FF2B5EF4-FFF2-40B4-BE49-F238E27FC236}">
                <a16:creationId xmlns:a16="http://schemas.microsoft.com/office/drawing/2014/main" id="{205F74EE-F8F5-A3B4-F1D8-A08B721B68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2074" y="3001833"/>
            <a:ext cx="1463291" cy="427167"/>
          </a:xfrm>
          <a:prstGeom prst="rect">
            <a:avLst/>
          </a:prstGeom>
          <a:noFill/>
          <a:ln>
            <a:noFill/>
          </a:ln>
        </p:spPr>
      </p:pic>
      <p:pic>
        <p:nvPicPr>
          <p:cNvPr id="7" name="Picture 6">
            <a:extLst>
              <a:ext uri="{FF2B5EF4-FFF2-40B4-BE49-F238E27FC236}">
                <a16:creationId xmlns:a16="http://schemas.microsoft.com/office/drawing/2014/main" id="{B7319DC1-55C1-6D55-3271-CA70F0C61B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6288" y="3514342"/>
            <a:ext cx="1424665" cy="504064"/>
          </a:xfrm>
          <a:prstGeom prst="rect">
            <a:avLst/>
          </a:prstGeom>
          <a:noFill/>
          <a:ln>
            <a:noFill/>
          </a:ln>
        </p:spPr>
      </p:pic>
      <p:pic>
        <p:nvPicPr>
          <p:cNvPr id="8" name="Picture 7">
            <a:extLst>
              <a:ext uri="{FF2B5EF4-FFF2-40B4-BE49-F238E27FC236}">
                <a16:creationId xmlns:a16="http://schemas.microsoft.com/office/drawing/2014/main" id="{0032AE00-0F3D-2B3B-9573-EC2DB745E4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475" y="4092728"/>
            <a:ext cx="823560" cy="461440"/>
          </a:xfrm>
          <a:prstGeom prst="rect">
            <a:avLst/>
          </a:prstGeom>
          <a:noFill/>
          <a:ln>
            <a:noFill/>
          </a:ln>
        </p:spPr>
      </p:pic>
      <p:pic>
        <p:nvPicPr>
          <p:cNvPr id="9" name="Picture 8">
            <a:extLst>
              <a:ext uri="{FF2B5EF4-FFF2-40B4-BE49-F238E27FC236}">
                <a16:creationId xmlns:a16="http://schemas.microsoft.com/office/drawing/2014/main" id="{2DDBC8F9-1FAB-BCE3-11A3-505EABA7FB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39988" y="5762881"/>
            <a:ext cx="917264" cy="560853"/>
          </a:xfrm>
          <a:prstGeom prst="rect">
            <a:avLst/>
          </a:prstGeom>
          <a:noFill/>
          <a:ln>
            <a:noFill/>
          </a:ln>
        </p:spPr>
      </p:pic>
      <p:pic>
        <p:nvPicPr>
          <p:cNvPr id="10" name="Picture 9">
            <a:extLst>
              <a:ext uri="{FF2B5EF4-FFF2-40B4-BE49-F238E27FC236}">
                <a16:creationId xmlns:a16="http://schemas.microsoft.com/office/drawing/2014/main" id="{3D645251-6819-9C2F-8DBA-F5B09D750A7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7150" y="5104245"/>
            <a:ext cx="637297" cy="620460"/>
          </a:xfrm>
          <a:prstGeom prst="rect">
            <a:avLst/>
          </a:prstGeom>
          <a:noFill/>
          <a:ln>
            <a:noFill/>
          </a:ln>
        </p:spPr>
      </p:pic>
      <p:pic>
        <p:nvPicPr>
          <p:cNvPr id="11" name="Picture 10">
            <a:extLst>
              <a:ext uri="{FF2B5EF4-FFF2-40B4-BE49-F238E27FC236}">
                <a16:creationId xmlns:a16="http://schemas.microsoft.com/office/drawing/2014/main" id="{81A6ECE4-C795-A1E4-78F6-7CC16D98A78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43527" y="4628490"/>
            <a:ext cx="804545" cy="450850"/>
          </a:xfrm>
          <a:prstGeom prst="rect">
            <a:avLst/>
          </a:prstGeom>
          <a:noFill/>
          <a:ln>
            <a:noFill/>
          </a:ln>
        </p:spPr>
      </p:pic>
    </p:spTree>
    <p:extLst>
      <p:ext uri="{BB962C8B-B14F-4D97-AF65-F5344CB8AC3E}">
        <p14:creationId xmlns:p14="http://schemas.microsoft.com/office/powerpoint/2010/main" val="417075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6149-53FF-914F-2FF0-26F1D22B97EB}"/>
              </a:ext>
            </a:extLst>
          </p:cNvPr>
          <p:cNvSpPr>
            <a:spLocks noGrp="1"/>
          </p:cNvSpPr>
          <p:nvPr>
            <p:ph type="title"/>
          </p:nvPr>
        </p:nvSpPr>
        <p:spPr/>
        <p:txBody>
          <a:bodyPr/>
          <a:lstStyle/>
          <a:p>
            <a:r>
              <a:rPr lang="pt-PT" dirty="0"/>
              <a:t>Possíveis Códigos de Barras</a:t>
            </a:r>
          </a:p>
        </p:txBody>
      </p:sp>
      <p:graphicFrame>
        <p:nvGraphicFramePr>
          <p:cNvPr id="4" name="Table 4">
            <a:extLst>
              <a:ext uri="{FF2B5EF4-FFF2-40B4-BE49-F238E27FC236}">
                <a16:creationId xmlns:a16="http://schemas.microsoft.com/office/drawing/2014/main" id="{EFFFB12B-8EBA-9EE7-96C7-41C6483D80ED}"/>
              </a:ext>
            </a:extLst>
          </p:cNvPr>
          <p:cNvGraphicFramePr>
            <a:graphicFrameLocks noGrp="1"/>
          </p:cNvGraphicFramePr>
          <p:nvPr>
            <p:ph idx="1"/>
            <p:extLst>
              <p:ext uri="{D42A27DB-BD31-4B8C-83A1-F6EECF244321}">
                <p14:modId xmlns:p14="http://schemas.microsoft.com/office/powerpoint/2010/main" val="1152202884"/>
              </p:ext>
            </p:extLst>
          </p:nvPr>
        </p:nvGraphicFramePr>
        <p:xfrm>
          <a:off x="549538" y="1734589"/>
          <a:ext cx="11090274" cy="4206240"/>
        </p:xfrm>
        <a:graphic>
          <a:graphicData uri="http://schemas.openxmlformats.org/drawingml/2006/table">
            <a:tbl>
              <a:tblPr firstRow="1" bandRow="1">
                <a:tableStyleId>{5C22544A-7EE6-4342-B048-85BDC9FD1C3A}</a:tableStyleId>
              </a:tblPr>
              <a:tblGrid>
                <a:gridCol w="1848379">
                  <a:extLst>
                    <a:ext uri="{9D8B030D-6E8A-4147-A177-3AD203B41FA5}">
                      <a16:colId xmlns:a16="http://schemas.microsoft.com/office/drawing/2014/main" val="547785813"/>
                    </a:ext>
                  </a:extLst>
                </a:gridCol>
                <a:gridCol w="1848379">
                  <a:extLst>
                    <a:ext uri="{9D8B030D-6E8A-4147-A177-3AD203B41FA5}">
                      <a16:colId xmlns:a16="http://schemas.microsoft.com/office/drawing/2014/main" val="1488668942"/>
                    </a:ext>
                  </a:extLst>
                </a:gridCol>
                <a:gridCol w="1848379">
                  <a:extLst>
                    <a:ext uri="{9D8B030D-6E8A-4147-A177-3AD203B41FA5}">
                      <a16:colId xmlns:a16="http://schemas.microsoft.com/office/drawing/2014/main" val="4036602333"/>
                    </a:ext>
                  </a:extLst>
                </a:gridCol>
                <a:gridCol w="1848379">
                  <a:extLst>
                    <a:ext uri="{9D8B030D-6E8A-4147-A177-3AD203B41FA5}">
                      <a16:colId xmlns:a16="http://schemas.microsoft.com/office/drawing/2014/main" val="2470202629"/>
                    </a:ext>
                  </a:extLst>
                </a:gridCol>
                <a:gridCol w="1848379">
                  <a:extLst>
                    <a:ext uri="{9D8B030D-6E8A-4147-A177-3AD203B41FA5}">
                      <a16:colId xmlns:a16="http://schemas.microsoft.com/office/drawing/2014/main" val="2443760818"/>
                    </a:ext>
                  </a:extLst>
                </a:gridCol>
                <a:gridCol w="1848379">
                  <a:extLst>
                    <a:ext uri="{9D8B030D-6E8A-4147-A177-3AD203B41FA5}">
                      <a16:colId xmlns:a16="http://schemas.microsoft.com/office/drawing/2014/main" val="996679490"/>
                    </a:ext>
                  </a:extLst>
                </a:gridCol>
              </a:tblGrid>
              <a:tr h="370840">
                <a:tc>
                  <a:txBody>
                    <a:bodyPr/>
                    <a:lstStyle/>
                    <a:p>
                      <a:r>
                        <a:rPr lang="pt-PT" dirty="0"/>
                        <a:t>Nome</a:t>
                      </a:r>
                    </a:p>
                  </a:txBody>
                  <a:tcPr/>
                </a:tc>
                <a:tc>
                  <a:txBody>
                    <a:bodyPr/>
                    <a:lstStyle/>
                    <a:p>
                      <a:r>
                        <a:rPr lang="pt-PT" dirty="0"/>
                        <a:t>Imagem</a:t>
                      </a:r>
                    </a:p>
                  </a:txBody>
                  <a:tcPr/>
                </a:tc>
                <a:tc>
                  <a:txBody>
                    <a:bodyPr/>
                    <a:lstStyle/>
                    <a:p>
                      <a:r>
                        <a:rPr lang="pt-PT" dirty="0"/>
                        <a:t>Tamanho máximo de dados</a:t>
                      </a:r>
                    </a:p>
                  </a:txBody>
                  <a:tcPr/>
                </a:tc>
                <a:tc>
                  <a:txBody>
                    <a:bodyPr/>
                    <a:lstStyle/>
                    <a:p>
                      <a:r>
                        <a:rPr lang="pt-PT" dirty="0"/>
                        <a:t>Tipos de dados</a:t>
                      </a:r>
                    </a:p>
                  </a:txBody>
                  <a:tcPr/>
                </a:tc>
                <a:tc>
                  <a:txBody>
                    <a:bodyPr/>
                    <a:lstStyle/>
                    <a:p>
                      <a:r>
                        <a:rPr lang="pt-PT" dirty="0"/>
                        <a:t>Vantagens</a:t>
                      </a:r>
                    </a:p>
                  </a:txBody>
                  <a:tcPr/>
                </a:tc>
                <a:tc>
                  <a:txBody>
                    <a:bodyPr/>
                    <a:lstStyle/>
                    <a:p>
                      <a:r>
                        <a:rPr lang="pt-PT" dirty="0"/>
                        <a:t>Desvantagens</a:t>
                      </a:r>
                    </a:p>
                  </a:txBody>
                  <a:tcPr/>
                </a:tc>
                <a:extLst>
                  <a:ext uri="{0D108BD9-81ED-4DB2-BD59-A6C34878D82A}">
                    <a16:rowId xmlns:a16="http://schemas.microsoft.com/office/drawing/2014/main" val="3067133788"/>
                  </a:ext>
                </a:extLst>
              </a:tr>
              <a:tr h="745851">
                <a:tc>
                  <a:txBody>
                    <a:bodyPr/>
                    <a:lstStyle/>
                    <a:p>
                      <a:pPr algn="ctr"/>
                      <a:r>
                        <a:rPr lang="pt-PT" dirty="0"/>
                        <a:t>Code 39</a:t>
                      </a:r>
                    </a:p>
                  </a:txBody>
                  <a:tcPr/>
                </a:tc>
                <a:tc>
                  <a:txBody>
                    <a:bodyPr/>
                    <a:lstStyle/>
                    <a:p>
                      <a:endParaRPr lang="pt-PT"/>
                    </a:p>
                  </a:txBody>
                  <a:tcPr/>
                </a:tc>
                <a:tc>
                  <a:txBody>
                    <a:bodyPr/>
                    <a:lstStyle/>
                    <a:p>
                      <a:pPr algn="ctr"/>
                      <a:r>
                        <a:rPr lang="pt-PT" dirty="0"/>
                        <a:t>43</a:t>
                      </a:r>
                    </a:p>
                  </a:txBody>
                  <a:tcPr/>
                </a:tc>
                <a:tc>
                  <a:txBody>
                    <a:bodyPr/>
                    <a:lstStyle/>
                    <a:p>
                      <a:pPr algn="ctr"/>
                      <a:r>
                        <a:rPr lang="pt-PT" dirty="0"/>
                        <a:t>Letras e números</a:t>
                      </a:r>
                    </a:p>
                  </a:txBody>
                  <a:tcPr/>
                </a:tc>
                <a:tc>
                  <a:txBody>
                    <a:bodyPr/>
                    <a:lstStyle/>
                    <a:p>
                      <a:pPr algn="ctr"/>
                      <a:r>
                        <a:rPr lang="pt-PT" dirty="0"/>
                        <a:t>Ocupa menos espaço</a:t>
                      </a:r>
                    </a:p>
                  </a:txBody>
                  <a:tcPr/>
                </a:tc>
                <a:tc>
                  <a:txBody>
                    <a:bodyPr/>
                    <a:lstStyle/>
                    <a:p>
                      <a:pPr algn="ctr"/>
                      <a:r>
                        <a:rPr lang="pt-PT" dirty="0"/>
                        <a:t>Não permite caracteres especiais(</a:t>
                      </a:r>
                      <a:r>
                        <a:rPr lang="pt-PT" dirty="0" err="1"/>
                        <a:t>ç,á</a:t>
                      </a:r>
                      <a:r>
                        <a:rPr lang="pt-PT" dirty="0"/>
                        <a:t>,…)</a:t>
                      </a:r>
                    </a:p>
                  </a:txBody>
                  <a:tcPr/>
                </a:tc>
                <a:extLst>
                  <a:ext uri="{0D108BD9-81ED-4DB2-BD59-A6C34878D82A}">
                    <a16:rowId xmlns:a16="http://schemas.microsoft.com/office/drawing/2014/main" val="401945857"/>
                  </a:ext>
                </a:extLst>
              </a:tr>
              <a:tr h="830319">
                <a:tc>
                  <a:txBody>
                    <a:bodyPr/>
                    <a:lstStyle/>
                    <a:p>
                      <a:pPr algn="ctr"/>
                      <a:r>
                        <a:rPr lang="pt-PT" dirty="0"/>
                        <a:t>Code 128</a:t>
                      </a:r>
                    </a:p>
                  </a:txBody>
                  <a:tcPr/>
                </a:tc>
                <a:tc>
                  <a:txBody>
                    <a:bodyPr/>
                    <a:lstStyle/>
                    <a:p>
                      <a:endParaRPr lang="pt-PT"/>
                    </a:p>
                  </a:txBody>
                  <a:tcPr/>
                </a:tc>
                <a:tc>
                  <a:txBody>
                    <a:bodyPr/>
                    <a:lstStyle/>
                    <a:p>
                      <a:pPr algn="ctr"/>
                      <a:r>
                        <a:rPr lang="pt-PT" dirty="0"/>
                        <a:t>48</a:t>
                      </a:r>
                    </a:p>
                  </a:txBody>
                  <a:tcPr/>
                </a:tc>
                <a:tc>
                  <a:txBody>
                    <a:bodyPr/>
                    <a:lstStyle/>
                    <a:p>
                      <a:r>
                        <a:rPr lang="pt-PT" sz="1800" kern="1200" dirty="0">
                          <a:solidFill>
                            <a:schemeClr val="dk1"/>
                          </a:solidFill>
                          <a:effectLst/>
                          <a:latin typeface="+mn-lt"/>
                          <a:ea typeface="+mn-ea"/>
                          <a:cs typeface="+mn-cs"/>
                        </a:rPr>
                        <a:t>Letras, números e caracteres especiais</a:t>
                      </a:r>
                      <a:endParaRPr lang="pt-PT" dirty="0"/>
                    </a:p>
                  </a:txBody>
                  <a:tcPr/>
                </a:tc>
                <a:tc>
                  <a:txBody>
                    <a:bodyPr/>
                    <a:lstStyle/>
                    <a:p>
                      <a:r>
                        <a:rPr lang="pt-PT" sz="1800" kern="1200" dirty="0">
                          <a:solidFill>
                            <a:schemeClr val="dk1"/>
                          </a:solidFill>
                          <a:effectLst/>
                          <a:latin typeface="+mn-lt"/>
                          <a:ea typeface="+mn-ea"/>
                          <a:cs typeface="+mn-cs"/>
                        </a:rPr>
                        <a:t>É mais eficiente a codificar texto</a:t>
                      </a:r>
                      <a:endParaRPr lang="en-GB" sz="1800" kern="1200" dirty="0">
                        <a:solidFill>
                          <a:schemeClr val="dk1"/>
                        </a:solidFill>
                        <a:effectLst/>
                        <a:latin typeface="+mn-lt"/>
                        <a:ea typeface="+mn-ea"/>
                        <a:cs typeface="+mn-cs"/>
                      </a:endParaRPr>
                    </a:p>
                    <a:p>
                      <a:r>
                        <a:rPr lang="pt-PT" sz="1800" kern="1200" dirty="0">
                          <a:solidFill>
                            <a:schemeClr val="dk1"/>
                          </a:solidFill>
                          <a:effectLst/>
                          <a:latin typeface="+mn-lt"/>
                          <a:ea typeface="+mn-ea"/>
                          <a:cs typeface="+mn-cs"/>
                        </a:rPr>
                        <a:t> </a:t>
                      </a:r>
                      <a:endParaRPr lang="en-GB" sz="1800" kern="1200" dirty="0">
                        <a:solidFill>
                          <a:schemeClr val="dk1"/>
                        </a:solidFill>
                        <a:effectLst/>
                        <a:latin typeface="+mn-lt"/>
                        <a:ea typeface="+mn-ea"/>
                        <a:cs typeface="+mn-cs"/>
                      </a:endParaRPr>
                    </a:p>
                    <a:p>
                      <a:r>
                        <a:rPr lang="pt-PT" sz="1800" kern="1200" dirty="0">
                          <a:solidFill>
                            <a:schemeClr val="dk1"/>
                          </a:solidFill>
                          <a:effectLst/>
                          <a:latin typeface="+mn-lt"/>
                          <a:ea typeface="+mn-ea"/>
                          <a:cs typeface="+mn-cs"/>
                        </a:rPr>
                        <a:t>Tem </a:t>
                      </a:r>
                      <a:r>
                        <a:rPr lang="pt-PT" sz="1800" i="1" kern="1200" dirty="0">
                          <a:solidFill>
                            <a:schemeClr val="dk1"/>
                          </a:solidFill>
                          <a:effectLst/>
                          <a:latin typeface="+mn-lt"/>
                          <a:ea typeface="+mn-ea"/>
                          <a:cs typeface="+mn-cs"/>
                        </a:rPr>
                        <a:t>checksum</a:t>
                      </a:r>
                      <a:endParaRPr lang="pt-PT"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200" dirty="0">
                          <a:solidFill>
                            <a:schemeClr val="dk1"/>
                          </a:solidFill>
                          <a:effectLst/>
                          <a:latin typeface="+mn-lt"/>
                          <a:ea typeface="+mn-ea"/>
                          <a:cs typeface="+mn-cs"/>
                        </a:rPr>
                        <a:t>Precisa de espaço reservado no início, fim e </a:t>
                      </a:r>
                      <a:r>
                        <a:rPr lang="pt-PT" sz="1800" i="1" kern="1200" dirty="0">
                          <a:solidFill>
                            <a:schemeClr val="dk1"/>
                          </a:solidFill>
                          <a:effectLst/>
                          <a:latin typeface="+mn-lt"/>
                          <a:ea typeface="+mn-ea"/>
                          <a:cs typeface="+mn-cs"/>
                        </a:rPr>
                        <a:t>check symbols</a:t>
                      </a:r>
                      <a:r>
                        <a:rPr lang="pt-PT" sz="1800" kern="1200" dirty="0">
                          <a:solidFill>
                            <a:schemeClr val="dk1"/>
                          </a:solidFill>
                          <a:effectLst/>
                          <a:latin typeface="+mn-lt"/>
                          <a:ea typeface="+mn-ea"/>
                          <a:cs typeface="+mn-cs"/>
                        </a:rPr>
                        <a:t>.</a:t>
                      </a:r>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2444139848"/>
                  </a:ext>
                </a:extLst>
              </a:tr>
              <a:tr h="746236">
                <a:tc>
                  <a:txBody>
                    <a:bodyPr/>
                    <a:lstStyle/>
                    <a:p>
                      <a:pPr algn="ctr"/>
                      <a:r>
                        <a:rPr lang="pt-PT" dirty="0"/>
                        <a:t>Code 93</a:t>
                      </a:r>
                    </a:p>
                  </a:txBody>
                  <a:tcPr/>
                </a:tc>
                <a:tc>
                  <a:txBody>
                    <a:bodyPr/>
                    <a:lstStyle/>
                    <a:p>
                      <a:endParaRPr lang="pt-PT"/>
                    </a:p>
                  </a:txBody>
                  <a:tcPr/>
                </a:tc>
                <a:tc>
                  <a:txBody>
                    <a:bodyPr/>
                    <a:lstStyle/>
                    <a:p>
                      <a:pPr algn="ctr"/>
                      <a:r>
                        <a:rPr lang="pt-PT" dirty="0"/>
                        <a:t>30</a:t>
                      </a:r>
                    </a:p>
                  </a:txBody>
                  <a:tcPr/>
                </a:tc>
                <a:tc>
                  <a:txBody>
                    <a:bodyPr/>
                    <a:lstStyle/>
                    <a:p>
                      <a:r>
                        <a:rPr lang="pt-PT" sz="1800" kern="1200" dirty="0">
                          <a:solidFill>
                            <a:schemeClr val="dk1"/>
                          </a:solidFill>
                          <a:effectLst/>
                          <a:latin typeface="+mn-lt"/>
                          <a:ea typeface="+mn-ea"/>
                          <a:cs typeface="+mn-cs"/>
                        </a:rPr>
                        <a:t>Letras, números e caracteres especiais</a:t>
                      </a:r>
                      <a:endParaRPr lang="pt-PT" dirty="0"/>
                    </a:p>
                  </a:txBody>
                  <a:tcPr/>
                </a:tc>
                <a:tc>
                  <a:txBody>
                    <a:bodyPr/>
                    <a:lstStyle/>
                    <a:p>
                      <a:r>
                        <a:rPr lang="pt-PT" dirty="0"/>
                        <a:t>Open Source</a:t>
                      </a:r>
                    </a:p>
                  </a:txBody>
                  <a:tcPr/>
                </a:tc>
                <a:tc>
                  <a:txBody>
                    <a:bodyPr/>
                    <a:lstStyle/>
                    <a:p>
                      <a:r>
                        <a:rPr lang="pt-PT" sz="1800" kern="1200" dirty="0">
                          <a:solidFill>
                            <a:schemeClr val="dk1"/>
                          </a:solidFill>
                          <a:effectLst/>
                          <a:latin typeface="+mn-lt"/>
                          <a:ea typeface="+mn-ea"/>
                          <a:cs typeface="+mn-cs"/>
                        </a:rPr>
                        <a:t>Não tem checksum</a:t>
                      </a:r>
                      <a:endParaRPr lang="pt-PT" dirty="0"/>
                    </a:p>
                  </a:txBody>
                  <a:tcPr/>
                </a:tc>
                <a:extLst>
                  <a:ext uri="{0D108BD9-81ED-4DB2-BD59-A6C34878D82A}">
                    <a16:rowId xmlns:a16="http://schemas.microsoft.com/office/drawing/2014/main" val="3178471804"/>
                  </a:ext>
                </a:extLst>
              </a:tr>
            </a:tbl>
          </a:graphicData>
        </a:graphic>
      </p:graphicFrame>
      <p:pic>
        <p:nvPicPr>
          <p:cNvPr id="5" name="Picture 4">
            <a:extLst>
              <a:ext uri="{FF2B5EF4-FFF2-40B4-BE49-F238E27FC236}">
                <a16:creationId xmlns:a16="http://schemas.microsoft.com/office/drawing/2014/main" id="{CAB1B9F3-D40A-D719-62CA-CA577DF558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287" y="3957070"/>
            <a:ext cx="1062051" cy="595151"/>
          </a:xfrm>
          <a:prstGeom prst="rect">
            <a:avLst/>
          </a:prstGeom>
          <a:noFill/>
          <a:ln>
            <a:noFill/>
          </a:ln>
        </p:spPr>
      </p:pic>
      <p:pic>
        <p:nvPicPr>
          <p:cNvPr id="6" name="Picture 5">
            <a:extLst>
              <a:ext uri="{FF2B5EF4-FFF2-40B4-BE49-F238E27FC236}">
                <a16:creationId xmlns:a16="http://schemas.microsoft.com/office/drawing/2014/main" id="{5D37D3D1-F6B3-9222-3400-F10A94BBC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9287" y="2750934"/>
            <a:ext cx="1062050" cy="595066"/>
          </a:xfrm>
          <a:prstGeom prst="rect">
            <a:avLst/>
          </a:prstGeom>
          <a:noFill/>
          <a:ln>
            <a:noFill/>
          </a:ln>
        </p:spPr>
      </p:pic>
      <p:pic>
        <p:nvPicPr>
          <p:cNvPr id="7" name="Picture 6" descr="Código de barras Código 93 - Simbologia nos códigos de barras | Cognex">
            <a:extLst>
              <a:ext uri="{FF2B5EF4-FFF2-40B4-BE49-F238E27FC236}">
                <a16:creationId xmlns:a16="http://schemas.microsoft.com/office/drawing/2014/main" id="{7E76F18F-3E24-1F8A-B5F0-B4A2502A03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9287" y="5144878"/>
            <a:ext cx="1062050" cy="592998"/>
          </a:xfrm>
          <a:prstGeom prst="rect">
            <a:avLst/>
          </a:prstGeom>
          <a:noFill/>
          <a:ln>
            <a:noFill/>
          </a:ln>
        </p:spPr>
      </p:pic>
    </p:spTree>
    <p:extLst>
      <p:ext uri="{BB962C8B-B14F-4D97-AF65-F5344CB8AC3E}">
        <p14:creationId xmlns:p14="http://schemas.microsoft.com/office/powerpoint/2010/main" val="412630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41F7-002B-CEE4-3261-D7E9576C2FCC}"/>
              </a:ext>
            </a:extLst>
          </p:cNvPr>
          <p:cNvSpPr>
            <a:spLocks noGrp="1"/>
          </p:cNvSpPr>
          <p:nvPr>
            <p:ph type="title"/>
          </p:nvPr>
        </p:nvSpPr>
        <p:spPr/>
        <p:txBody>
          <a:bodyPr/>
          <a:lstStyle/>
          <a:p>
            <a:r>
              <a:rPr lang="pt-PT" dirty="0"/>
              <a:t>Códigos de Barras</a:t>
            </a:r>
          </a:p>
        </p:txBody>
      </p:sp>
      <p:sp>
        <p:nvSpPr>
          <p:cNvPr id="3" name="Content Placeholder 2">
            <a:extLst>
              <a:ext uri="{FF2B5EF4-FFF2-40B4-BE49-F238E27FC236}">
                <a16:creationId xmlns:a16="http://schemas.microsoft.com/office/drawing/2014/main" id="{E1387BCB-12F3-4F49-FB1A-D66F5897CB45}"/>
              </a:ext>
            </a:extLst>
          </p:cNvPr>
          <p:cNvSpPr>
            <a:spLocks noGrp="1"/>
          </p:cNvSpPr>
          <p:nvPr>
            <p:ph idx="1"/>
          </p:nvPr>
        </p:nvSpPr>
        <p:spPr/>
        <p:txBody>
          <a:bodyPr/>
          <a:lstStyle/>
          <a:p>
            <a:r>
              <a:rPr lang="pt-PT" dirty="0"/>
              <a:t>QR Code;</a:t>
            </a:r>
          </a:p>
          <a:p>
            <a:endParaRPr lang="pt-PT" dirty="0"/>
          </a:p>
          <a:p>
            <a:endParaRPr lang="pt-PT" dirty="0"/>
          </a:p>
          <a:p>
            <a:endParaRPr lang="pt-PT" dirty="0"/>
          </a:p>
          <a:p>
            <a:endParaRPr lang="pt-PT" dirty="0"/>
          </a:p>
          <a:p>
            <a:endParaRPr lang="pt-PT" dirty="0"/>
          </a:p>
          <a:p>
            <a:r>
              <a:rPr lang="pt-PT" dirty="0"/>
              <a:t>128;</a:t>
            </a:r>
          </a:p>
        </p:txBody>
      </p:sp>
      <p:pic>
        <p:nvPicPr>
          <p:cNvPr id="9" name="Picture 8">
            <a:extLst>
              <a:ext uri="{FF2B5EF4-FFF2-40B4-BE49-F238E27FC236}">
                <a16:creationId xmlns:a16="http://schemas.microsoft.com/office/drawing/2014/main" id="{81208B1C-7D4E-A946-A425-C44F394A2FA9}"/>
              </a:ext>
            </a:extLst>
          </p:cNvPr>
          <p:cNvPicPr>
            <a:picLocks noChangeAspect="1"/>
          </p:cNvPicPr>
          <p:nvPr/>
        </p:nvPicPr>
        <p:blipFill>
          <a:blip r:embed="rId3"/>
          <a:stretch>
            <a:fillRect/>
          </a:stretch>
        </p:blipFill>
        <p:spPr>
          <a:xfrm>
            <a:off x="550863" y="2599030"/>
            <a:ext cx="4189304" cy="2209893"/>
          </a:xfrm>
          <a:prstGeom prst="rect">
            <a:avLst/>
          </a:prstGeom>
        </p:spPr>
      </p:pic>
      <p:pic>
        <p:nvPicPr>
          <p:cNvPr id="10" name="image2.png">
            <a:extLst>
              <a:ext uri="{FF2B5EF4-FFF2-40B4-BE49-F238E27FC236}">
                <a16:creationId xmlns:a16="http://schemas.microsoft.com/office/drawing/2014/main" id="{6E14C347-31D3-3F88-378D-5D990733F807}"/>
              </a:ext>
            </a:extLst>
          </p:cNvPr>
          <p:cNvPicPr>
            <a:picLocks noChangeAspect="1"/>
          </p:cNvPicPr>
          <p:nvPr/>
        </p:nvPicPr>
        <p:blipFill>
          <a:blip r:embed="rId4" cstate="print"/>
          <a:stretch>
            <a:fillRect/>
          </a:stretch>
        </p:blipFill>
        <p:spPr>
          <a:xfrm>
            <a:off x="550862" y="5948157"/>
            <a:ext cx="4748368" cy="289334"/>
          </a:xfrm>
          <a:prstGeom prst="rect">
            <a:avLst/>
          </a:prstGeom>
        </p:spPr>
      </p:pic>
    </p:spTree>
    <p:extLst>
      <p:ext uri="{BB962C8B-B14F-4D97-AF65-F5344CB8AC3E}">
        <p14:creationId xmlns:p14="http://schemas.microsoft.com/office/powerpoint/2010/main" val="114376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D1EE3-7F11-A0CC-C416-3FA487D1D451}"/>
              </a:ext>
            </a:extLst>
          </p:cNvPr>
          <p:cNvSpPr>
            <a:spLocks noGrp="1"/>
          </p:cNvSpPr>
          <p:nvPr>
            <p:ph type="title"/>
          </p:nvPr>
        </p:nvSpPr>
        <p:spPr>
          <a:xfrm>
            <a:off x="550863" y="549275"/>
            <a:ext cx="6722295" cy="1447691"/>
          </a:xfrm>
        </p:spPr>
        <p:txBody>
          <a:bodyPr wrap="square" anchor="b">
            <a:normAutofit/>
          </a:bodyPr>
          <a:lstStyle/>
          <a:p>
            <a:pPr>
              <a:lnSpc>
                <a:spcPct val="90000"/>
              </a:lnSpc>
            </a:pPr>
            <a:r>
              <a:rPr lang="pt-PT" dirty="0"/>
              <a:t>Sistema de Verificação de Documentos</a:t>
            </a:r>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A3F4BB46-B367-5172-E63A-B240BBD37E5D}"/>
              </a:ext>
            </a:extLst>
          </p:cNvPr>
          <p:cNvSpPr>
            <a:spLocks noGrp="1"/>
          </p:cNvSpPr>
          <p:nvPr>
            <p:ph idx="1"/>
          </p:nvPr>
        </p:nvSpPr>
        <p:spPr>
          <a:xfrm>
            <a:off x="550863" y="2258662"/>
            <a:ext cx="6806378" cy="4362855"/>
          </a:xfrm>
        </p:spPr>
        <p:txBody>
          <a:bodyPr anchor="t">
            <a:normAutofit/>
          </a:bodyPr>
          <a:lstStyle/>
          <a:p>
            <a:r>
              <a:rPr lang="pt-PT" sz="1400" dirty="0"/>
              <a:t>Problema do QR Code em ficheiros digitais. </a:t>
            </a:r>
          </a:p>
          <a:p>
            <a:pPr lvl="1"/>
            <a:r>
              <a:rPr lang="pt-PT" sz="1200" dirty="0"/>
              <a:t>Cor desvanece, influenciando na visualização do documento </a:t>
            </a:r>
            <a:endParaRPr lang="pt-PT" dirty="0"/>
          </a:p>
          <a:p>
            <a:r>
              <a:rPr lang="pt-PT" sz="1400" dirty="0"/>
              <a:t>Soluções:</a:t>
            </a:r>
          </a:p>
          <a:p>
            <a:pPr lvl="1"/>
            <a:r>
              <a:rPr lang="pt-PT" dirty="0"/>
              <a:t>Processamento de imagem</a:t>
            </a:r>
          </a:p>
          <a:p>
            <a:pPr lvl="1"/>
            <a:r>
              <a:rPr lang="pt-PT" dirty="0"/>
              <a:t>Posições aleatórias no documento</a:t>
            </a:r>
          </a:p>
          <a:p>
            <a:r>
              <a:rPr lang="pt-PT" sz="1400" dirty="0"/>
              <a:t>Nova estratégia:</a:t>
            </a:r>
          </a:p>
          <a:p>
            <a:pPr lvl="1">
              <a:buFont typeface="+mj-lt"/>
              <a:buAutoNum type="arabicPeriod"/>
            </a:pPr>
            <a:r>
              <a:rPr lang="pt-PT" dirty="0"/>
              <a:t>Identificação de letras e suas respetivas posições no documento;</a:t>
            </a:r>
          </a:p>
          <a:p>
            <a:pPr lvl="1">
              <a:buFont typeface="+mj-lt"/>
              <a:buAutoNum type="arabicPeriod"/>
            </a:pPr>
            <a:r>
              <a:rPr lang="pt-PT" dirty="0"/>
              <a:t>Criação dos pontos para traçamento das retas;</a:t>
            </a:r>
          </a:p>
          <a:p>
            <a:pPr lvl="1">
              <a:buFont typeface="+mj-lt"/>
              <a:buAutoNum type="arabicPeriod"/>
            </a:pPr>
            <a:r>
              <a:rPr lang="pt-PT" dirty="0"/>
              <a:t>Calcular o ponto de interseção;</a:t>
            </a:r>
          </a:p>
          <a:p>
            <a:pPr lvl="1">
              <a:buFont typeface="+mj-lt"/>
              <a:buAutoNum type="arabicPeriod"/>
            </a:pPr>
            <a:r>
              <a:rPr lang="pt-PT" dirty="0"/>
              <a:t>Verificar se o ponto de interseção pertence a algum intervalo de letra; </a:t>
            </a:r>
          </a:p>
          <a:p>
            <a:pPr lvl="1">
              <a:buFont typeface="+mj-lt"/>
              <a:buAutoNum type="arabicPeriod"/>
            </a:pPr>
            <a:r>
              <a:rPr lang="pt-PT" dirty="0"/>
              <a:t>Guardar os pontos na base de dados</a:t>
            </a:r>
          </a:p>
        </p:txBody>
      </p:sp>
      <p:pic>
        <p:nvPicPr>
          <p:cNvPr id="5" name="Picture 4" descr="A close-up of a document&#10;&#10;Description automatically generated with low confidence">
            <a:extLst>
              <a:ext uri="{FF2B5EF4-FFF2-40B4-BE49-F238E27FC236}">
                <a16:creationId xmlns:a16="http://schemas.microsoft.com/office/drawing/2014/main" id="{9A485CE8-8A4F-1A81-D3D6-F0B5D8D02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26" y="549275"/>
            <a:ext cx="4296113" cy="6072242"/>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39800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Oval 10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9" name="Group 10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40" name="Freeform: Shape 10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Freeform: Shape 10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2" name="Oval 10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3" name="Oval 10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5" name="Rectangle 10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49" name="Group 1048">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050" name="Freeform: Shape 1049">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1" name="Oval 1050">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7FA9BFCA-D0C8-7711-DB69-4D4D6A5C71B1}"/>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dirty="0" err="1"/>
              <a:t>Arquitetura</a:t>
            </a:r>
            <a:endParaRPr lang="en-US" dirty="0"/>
          </a:p>
        </p:txBody>
      </p:sp>
      <p:grpSp>
        <p:nvGrpSpPr>
          <p:cNvPr id="1053" name="Group 1052">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054"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5"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6"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a:extLst>
              <a:ext uri="{FF2B5EF4-FFF2-40B4-BE49-F238E27FC236}">
                <a16:creationId xmlns:a16="http://schemas.microsoft.com/office/drawing/2014/main" id="{ECCA3AEE-E614-D2D5-C498-ADA16F59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4744" y="248311"/>
            <a:ext cx="5887586" cy="6349133"/>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91483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3019</Words>
  <Application>Microsoft Office PowerPoint</Application>
  <PresentationFormat>Widescreen</PresentationFormat>
  <Paragraphs>273</Paragraphs>
  <Slides>33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 Math</vt:lpstr>
      <vt:lpstr>Sitka Heading</vt:lpstr>
      <vt:lpstr>Source Sans Pro</vt:lpstr>
      <vt:lpstr>Symbol</vt:lpstr>
      <vt:lpstr>Times New Roman</vt:lpstr>
      <vt:lpstr>3DFloatVTI</vt:lpstr>
      <vt:lpstr>Validação da Autenticidade de Documentos Impressos</vt:lpstr>
      <vt:lpstr>Introdução</vt:lpstr>
      <vt:lpstr>Objetivos</vt:lpstr>
      <vt:lpstr>Estado da Arte</vt:lpstr>
      <vt:lpstr>Lista código de barras </vt:lpstr>
      <vt:lpstr>Possíveis Códigos de Barras</vt:lpstr>
      <vt:lpstr>Códigos de Barras</vt:lpstr>
      <vt:lpstr>Sistema de Verificação de Documentos</vt:lpstr>
      <vt:lpstr>Arquitetura</vt:lpstr>
      <vt:lpstr>Tipos de Documento </vt:lpstr>
      <vt:lpstr>Base de Dados</vt:lpstr>
      <vt:lpstr>Utilizador</vt:lpstr>
      <vt:lpstr>Processamento</vt:lpstr>
      <vt:lpstr>PowerPoint Presentation</vt:lpstr>
      <vt:lpstr>PowerPoint Presentation</vt:lpstr>
      <vt:lpstr>Verificação Rápida e Profunda</vt:lpstr>
      <vt:lpstr>PowerPoint Presentation</vt:lpstr>
      <vt:lpstr>Averiguação da Integridade do Documento</vt:lpstr>
      <vt:lpstr>PowerPoint Presentation</vt:lpstr>
      <vt:lpstr>Documentos Digitais</vt:lpstr>
      <vt:lpstr>Exemplo Torto e Direito</vt:lpstr>
      <vt:lpstr>PowerPoint Presentation</vt:lpstr>
      <vt:lpstr>Solução</vt:lpstr>
      <vt:lpstr>PowerPoint Presentation</vt:lpstr>
      <vt:lpstr>PowerPoint Presentation</vt:lpstr>
      <vt:lpstr>Robustez do Algoritmo</vt:lpstr>
      <vt:lpstr>PowerPoint Presentation</vt:lpstr>
      <vt:lpstr>PowerPoint Presentation</vt:lpstr>
      <vt:lpstr>PowerPoint Presentation</vt:lpstr>
      <vt:lpstr>PowerPoint Presentation</vt:lpstr>
      <vt:lpstr>Conclusão</vt:lpstr>
      <vt:lpstr>Futuro Trabalho</vt:lpstr>
      <vt:lpstr>Questões?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Validação da Autenticidade de Documentos Impressos</dc:title>
  <dc:creator>António Ramos</dc:creator>
  <cp:lastModifiedBy>António Ramos</cp:lastModifiedBy>
  <cp:revision>16</cp:revision>
  <dcterms:created xsi:type="dcterms:W3CDTF">2023-05-23T10:27:13Z</dcterms:created>
  <dcterms:modified xsi:type="dcterms:W3CDTF">2023-05-29T18:28:56Z</dcterms:modified>
</cp:coreProperties>
</file>